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алгебре: зависимость величин и способы её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 одна величина зависит от 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функции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описывать изменения вокруг нас: стоимость покупки, путь по времени, температуру в течение дня. В алгебре они соединяют формулы, таблицы и графики, а также знакомят с аргументом, значением функции и областью определения.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и обозначение y=f(x)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зависимости нет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и тому же x соответствуют разные значения y, такое соответствие не является функцией. У функции всегда должен быть один результат для каждого x.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 правило, по которому каждому допустимому значению x сопоставляется только одно значение y. Именно это делает зависимость строгой и однозначной.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 показывает, что y зависит от x. Буква f обозначает правило вычисления, а не отдельное число или переменную.
</a:t>
            </a:r>
            <a:endParaRPr lang="en-US" sz="1330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y=2x+1, y=3x и y=x-4 — простые примеры функций. По ним можно подставлять значение x и сразу находить соответствующее y.
</a:t>
            </a:r>
            <a:endParaRPr lang="en-US" sz="11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окружающей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стоимость зависит от количества товара: чем больше масса или число предметов, тем выше цена. Такая зависимость легко описывается таблицей или формулой.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растения зависит от времени роста. Наблюдая такие данные, удобно сравнивать разные дни, замечать увеличение и делать выводы о темпе изменений.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меняется вместе со временем движения. Если скорость постоянна, можно заранее вычислить путь для любого момента и проследить изменения на графике.
</a:t>
            </a:r>
            <a:endParaRPr lang="en-US" sz="8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функции помогают точно понимать, что задаётся, что вычисляется и какие значения допустимы.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два набора значений по строгому правилу: часть величин выбирают, а часть получают по этому правилу.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обозначения из темы «Функции» для 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даёт точный способ вычисления значения функции. Она удобна, когда нужно быстро подставить x и получить y без дополнительных таблиц.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готовых пар значений и помогает сравнивать результаты. По ней удобно замечать закономерность и строить точки на координатной плоскости.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показывает, как меняется функция. По нему видно рост, спад, постоянство и можно оценить поведение величины на промежутке.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зависимость описывают словами: например, «цена зависит от массы товара». Такое описание полезно в жизненных задачах и служит основой для формулы или таблицы.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значение функции по формуле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значения y по заданному x в линейной формуле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 пропорциональная зависимость y=2x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увеличении x на 1 значение y возрастает на 2, поэтому точки располагаются 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величины постоянный, а график проходит через начало координат, что характерно для прямо пропорциональной зависимости.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«Функции», значения рассчитаны по формуле y=2x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k и b помогают понять, как меняется функция и с чего начинается её график.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параметра описывают линейную функцию: наклон и значение при x=0.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 y=kx+b из курса алгебры 7 класса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на координатной плоскости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имеет координаты (x; y). Первое число показывает значение аргумента, второе — результат, полученный по правилу функции.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увидеть не только отдельные пары значений, но и общий характер изменения: возрастает функция, убывает или остаётся постоянной.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функции график представляет собой прямую линию. По её наклону и положению на плоскости удобно сравнивать разные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функции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 x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включает только те значения x, при которых выражение имеет смысл. Если подстановка приводит к невозможному действию, такое число сразу исключают из рассмотрения.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запрет нуля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формуле есть дробь с x в знаменателе, значение x=0 нельзя брать. Деление на ноль не определено, поэтому функция при таком x не существует.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ограничение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стоит квадратный корень, подкоренное выражение должно быть неотрицательным. Это условие помогает заранее определить, какие значения x допустимы для вычисления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 y=x^2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этой функции — парабола с вершиной в начале координат. Значения по обе стороны от нуля совпадают, поэтому кривая выглядит симметрично.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удалении от нуля значения быстро растут, а наименьшее значение равно 0. Это показывает характерный вид квадратичной зависимости.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алгебре 7 класса; расчёт значений по формуле y=x²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970245"/>
            <a:ext cx="4332300" cy="1548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функций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формулы связаны с видом графика и жизненным примером. Это помогает быстрее узнавать функцию по её изображению.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функций различаются форма графика и поведение значений. По этим признакам можно отличать основные виды зависимостей.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463" y="117203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пересечения с осями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874525" y="1685239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 — это такое значение x, при котором получается y=0. На графике это точка, где линия пересекает ось x, то есть ось абсцисс.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63750" y="1685237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осями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 находится при x=0, если это значение допустимо. Такие пересечения помогают быстро увидеть, где график расположен выше или ниже оси x.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принадлежит ли точка графику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формуле функции и координатам точки.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 функции по таблице значений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последовательности точек видно, что сначала значения увеличиваются, а затем уменьшаются. Такой график удобно читать даже без 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равно 6, наименьшее — 2. Таблица помогает определить промежутки роста и убывания по порядку значений.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7 класса, значения заданы в учебной последовательности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калькуляторе каждое введённое число превращается в результат по строгому алгоритму. Сначала устройство принимает данные, затем выполняет действие и сразу показывает ответ на экране. Именно так функция работает внутри программы: один ввод — один результат.
</a:t>
            </a:r>
            <a:endParaRPr lang="en-US" sz="88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считает по правилу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использует координаты, чтобы построить путь от точки отправления до цели. Он сравнивает возможные дороги, учитывает расстояние и время, а затем выдаёт самый удобный вариант. Здесь функция помогает связать исходные данные и нужный маршрут.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выбирает маршрут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 видеосервисы запоминают запросы и действия пользователя. Потом они предлагают похожие материалы или новые ролики, которые могут заинтересовать. Такое преобразование данных в результат тоже строится по определённому правилу.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подбирает контент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цифровых устройствах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 теме функций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умения, которые нужны в 7 классе. Они связаны с формулой, таблицей, графиком и простыми вычислениями.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умение распознавать одну и ту же функцию в разных формах и переходить между ними без 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алгебре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функциями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читают график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любую линию считают графиком функции, хотя это не всегда так. Главный признак функции остаётся прежним: каждому значению x соответствует только одно значение y.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y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меняют местами аргумент и значение функции. Из-за этого получаются неверные вычисления и неправильные точки на графике, хотя сама формула записана верно.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подстановке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число в формулу неаккуратно или пропускать действия. Особенно важно соблюдать порядок вычислений, когда в выражении есть умножение, деление, скобки или степень.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числа нельзя использовать как x, но это забывают проверить. Если не учитывать область определения, можно получить бессмысленный или невозможный ответ, например деление на ноль.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увидеть закон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связывают величины по точному правилу и позволяют описывать изменения в формулах, таблицах и графиках. Умение читать такие зависимости делает алгебру понятнее и полезнее в жизни.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2026-05-29T20:48:41Z</dcterms:created>
  <dcterms:modified xsi:type="dcterms:W3CDTF">2026-05-29T20:48:41Z</dcterms:modified>
</cp:coreProperties>
</file>