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и функции обработки символьных переменных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одного знака получить нужную проверку, преобразование и результат для текста.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Символьные данные лежат в основе сообщений, паролей, логинов, команд и имён файлов. Через символы связаны условия, циклы, строки, а также функции и процедуры. В 10 классе это проявляется в подсчёте, фильтрации и нормализации текста.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управляют большинством программ с текстом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17836"/>
            <a:ext cx="517525" cy="460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9395" y="1789084"/>
            <a:ext cx="517528" cy="5175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идея: знак + его код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58775" y="2518641"/>
            <a:ext cx="4016984" cy="1878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Символьная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Символьная переменная хранит один знак, а не строку. Это позволяет отдельно обрабатывать буквы, цифры, пробелы и знаки препинания, строя аккуратные проверки внутри алгоритма и циклов.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4752716" y="2518641"/>
            <a:ext cx="4016984" cy="1878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символа в таблице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символ соответствует числовому коду в таблицах ASCII или Unicode. С кодом удобно сравнивать, проверять диапазоны и выполнять преобразования. В русскоязычных системах важна именно Unicode.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60016"/>
            <a:ext cx="3848986" cy="24282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над знаками обычно сводятся к получению кода, проверке типа, преобразованию регистра и сравнению по коду.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программа умеет читать код, проверять диапазон и преобразовывать регистр, почти любые школьные задачи с текстом становятся алгоритмически выполнимыми.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базовых операций в программах со строками и символьными данными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над символами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возвращает значение, поэтому её удобно вставлять внутрь выражений: например, подставлять полученный символ или код в дальнейшее вычисление. В обработке текста это помогает цепочками уточнять результат.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выполняет действие и обычно не возвращает результат напрямую. Она меняет данные, выводит сведения или организует последовательность шагов по строке — например, замену символов и форматирование вывода.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символьных данных это различие особенно наглядно: функции часто дают новый символ или признак, процедуры — обеспечивают пошаговую обработку строки. Выбор конструкции повышает ясность алгоритма.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и функции: основное различие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логика применяется и к каждому символу строки в цикле.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алгоритм обычно обрабатывает один символ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буквы и цифры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вида символ &gt;= 'A' и символ &lt;= 'Z' применяются для латинских заглавных букв. Аналогично задают границы 'a'..'z' и '0'..'9'. Так быстро отсеиваются недопустимые символы.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 задачах ввода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используют при валидации ввода, разборе паролей и отделении букв от цифр. Он помогает формировать «коридор допустимых значений», что особенно удобно в учебных алгоритмах поиска ошибок.
</a:t>
            </a:r>
            <a:endParaRPr lang="en-US" sz="1583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принадлежности диапазону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алгоритм сначала определяет тип знака, затем при необходимости меняет регистр и сравнивает коды, обработка текста получается устойчивой.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«массовая» работа делается на этапах предварительной очистки: типизация и нормализация заметно доминируют. Поиск и замена подключаются как усложнение.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школьных алгоритмов обработки строк (по типам задач в учебных практиках)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операции чаще всего встречаются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написание в разных регистрах упрощает поиск совпадений и проверку ввода.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нормализации текста при обработке строк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верхнего и нижнего регистра приводят символы к единому виду, чтобы сравнение не зависело от того, как пользователь набрал текст.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символов и порядок кодов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сравнивают не только «визуально», но и по их числовому коду. Это позволяет находить минимальный и максимальный знак и строить сортировки по коду, а не по внешнему виду.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сравнение работало корректно, важно учитывать кодировку и используемую систему символов. Визуально похожие знаки могут иметь разные коды, и тогда результат условий окажется неожиданным.
</a:t>
            </a:r>
            <a:endParaRPr lang="en-US" sz="1397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алгоритмах это особенно заметно при работе с латиницей, кириллицей и знаками препинания. Осознанный выбор кодировки помогает избежать логических ошибок при проверке диапазонов.
</a:t>
            </a:r>
            <a:endParaRPr lang="en-US" sz="13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7012" y="2728778"/>
            <a:ext cx="3089977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Символьные условия строятся на простых логических выражениях. Их применяют, чтобы фильтровать входные данные, различать тип знака и направлять выполнение алгоритма по веткам.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разбиение на типы символов превращает длинный текст в управляемый набор правил: проверка типа задаёт ветвление, а дальше алгоритм делает точные действия.
</a:t>
            </a:r>
            <a:endParaRPr lang="en-US" sz="1177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синтез: типовые условия для обработки символьных данных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проверки в условных операторах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критерий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что считать: все символы, только буквы, только цифры или отдельный класс (например, пробелы). От выбора критерия зависит структура переменных и итоговая формула.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Обходим строку по символам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Запускается цикл, который последовательно просматривает каждый символ. На каждом шаге вы отдельно принимаете решение, относится ли текущий символ к выбранному классу.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Увеличиваем счётчики по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символ проходит проверку (например, является цифрой), соответствующий счётчик увеличивается. Возможны несколько счётчиков сразу: для букв, цифр и пробелов.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Получаем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цикла выводится итог: общее количество символов или число символов нужного типа. Такая схема помогает проверять формат ввода и статистические характеристики текста.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символов в строке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— строка; затем счётчики и служебные переменные; далее проход по каждому символу с условной обработкой и формированием результата.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Шаблон: обработка строки по символам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замены применяет правило к каждому знаку: пробелы превращаются в подчёркивания, дефисы — в пробелы, а некоторые символы могут маскироваться звёздочками. Это меняет данные, но сохраняет структуру текста для дальнейшего использования.
</a:t>
            </a:r>
            <a:endParaRPr lang="en-US" sz="125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помогает при очистке ввода, форматировании вывода, подготовке имён файлов и частичной защите информации. Часто она выполняется без изменения длины строки или с контролируемым сдвигом, поэтому важно отслеживать результат до и после обработки.
</a:t>
            </a:r>
            <a:endParaRPr lang="en-US" sz="125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символов в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ошибки часто возникают не из-за сложных алгоритмов, а из-за «мелочей» в обращении с отдельными знаками и их представлением в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рискованны сбои с кодировкой и границами диапазонов: даже при правильной логике условие может сработать неверно из‑за отличающихся кодов символов.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 школьных задач по работе со строками (количественные значения не измерялись)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символами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900828"/>
            <a:ext cx="542225" cy="4337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76728"/>
            <a:ext cx="542227" cy="4819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процедуры и функции обработки символов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входных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логинах и паролях удобно использовать проверки: буква это или цифра, допустим ли пробел, соответствует ли длина требованию. Процедуры помогают последовательно обработать строку.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форм и валидация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заполнении форм функции выполняют фильтрацию: заменить неподходящие символы, убрать лишние пробелы, привести регистр к единому виду. Это снижает число ошибок ввода в задачах.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команд и парсинг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нередко записаны как строки: нужно разобрать отдельные символы, отделить аргументы и сравнить ключевые знаки. Здесь помогают и условия, и преобразования символов.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кодов и безопасный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 идентификаторов и маскирование части информации (например, звёздочками) опираются на замену и проверку типов символов. Даже «короткие» процедуры решают прикладные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 ввод: слово или строка. Требуется пройти по всем символам и для каждой позиции выполнить преобразование регистра. Строчные буквы переводятся в прописные, а остальные знаки сохраняются.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 том же цикле нужно проверить каждый символ на принадлежность к цифрам и посчитать их количество отдельным счётчиком. Такая проверка реализуется через типовую символьную логическую функцию или выражение.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подсчёта цифр выполняется замена: каждый пробел в строке заменяется на символ подчёркивания. Важно не потерять порядок символов, поэтому преобразование делается «на лету» по месту или в новой строке.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Получившийся результат объединяет несколько приёмов: ветвление по типу символа, цикл по строке, функции преобразования регистра и процедура замены. Это наглядный пример совместной работы структур программы.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учебной задачи по теме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функцию, удобно получать символ или признак прямо в условии. Процедура же чаще отвечает за последовательность шагов: пройти строку, заменить знаки и сформировать итог.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дополнительность конструкций: функции дают «значение для проверки», а процедуры организуют обработку строки как понятный сценарий. Вместе они делают алгоритм управляемым.
</a:t>
            </a:r>
            <a:endParaRPr lang="en-US" sz="1351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(сравнение по признакам без измеримых данных)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и функция на примерах обработки символов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обработка начинается с проверки типа символа: буква, цифра, пробел или знак препинания. Это задаёт правильные ветви алгоритма и уменьшает число логических ошибок в условиях.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учитывается представление символов: кодировка и правила сравнения. Одинаковые на вид знаки могут относиться к разным кодовым значениям, поэтому нельзя опираться только на внешний вид символа.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применяются подходящие функции или процедуры: преобразование регистра, подсчёт, замена и сравнение. Такой порядок помогает программе корректно работать на разных входных данных и форматах текста.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принципы работы с символьными данными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 теме процедуры и функции обработки символьных переменных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и функции — базовый инструмент работы с символьными переменными и строками: они позволяют проверять типы знаков, преобразовывать регистр, сравнивать, считать и заменять символы. Тема связывает коды, условия и циклы, создавая практическую основу для дальнейшего изучения обработки текстовых данных.
</a:t>
            </a:r>
            <a:endParaRPr lang="en-US" sz="339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2026-05-12T16:18:46Z</dcterms:created>
  <dcterms:modified xsi:type="dcterms:W3CDTF">2026-05-12T16:18:46Z</dcterms:modified>
</cp:coreProperties>
</file>