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Половая система человека: значение и функции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размножения и наследственной связи в организме человека.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изучения половой системы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половой системы началось в древности, затем открылись процессы оплодотворения и роли гормонов. Сейчас это важная область медицины и этики, влияющая на здоровье подростков и общество.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мужской половой системы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— источник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4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Яички производят сперматозоиды и тестостерон, отвечая за мужскую фертильность и развитие вторичных половых признаков.
</a:t>
            </a:r>
            <a:endParaRPr lang="en-US" sz="1552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Семявыносящие протоки: путь сперматозоидов
</a:t>
            </a:r>
            <a:pPr algn="l" indent="0" marL="0">
              <a:lnSpc>
                <a:spcPct val="100000"/>
              </a:lnSpc>
              <a:buNone/>
            </a:pPr>
            <a:r>
              <a:rPr lang="en-US" sz="14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протоки транспортируют сперму из яичек к уретре, обеспечивая её прохождение во время полового акта.
</a:t>
            </a:r>
            <a:endParaRPr lang="en-US" sz="1497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Предстательная железа и семенные пузырьки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Железы выделяют секреты, составляющие основу спермы, необходимые для питания и защиты сперматозоидов.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женской половой системы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яичниках созревают яйцеклетки и вырабатываются женские гормоны, обеспечивающие менструальный цикл и подготовку к беременности.
</a:t>
            </a:r>
            <a:endParaRPr lang="en-US" sz="1427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Яичники — хранители яйцеклеток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транспортируют яйцеклетку к матке, где возможно оплодотворение и дальнейшее развитие эмбриона.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Маточные трубы — место встречи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Влагалище выполняет защитную функцию и является каналом для полового акта и родов, а наружные органы защищают внутренние части системы.
</a:t>
            </a:r>
            <a:endParaRPr lang="en-US" sz="1427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Влагалище и наружные органы
</a:t>
            </a:r>
            <a:endParaRPr lang="en-US" sz="1367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045930"/>
            <a:ext cx="4048200" cy="1637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мужской и женской половой системы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выделяет основные органы, функции и гормоны у мужчин и женщин, подчёркивая различия в репродуктивных ролях.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Основное различие — в биологических ролях и гормональной регуляции развития.
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Вторичные половые признаки у подростков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проявляются рост волос в определённых зонах, изменение голоса и рост мышц, что связано с повышением тестостерона.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начинается развитие молочных желёз и округление фигур, что регулируется эстрогенами и зависит от наследственности и среды.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возраст полового созревания у подростков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возраст полового созревания у девочек начинается раньше, что обусловлено биологическими особенностями.
</a:t>
            </a:r>
            <a:endParaRPr lang="en-US" sz="156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начала пубертата может варьироваться из-за питания, наследственности и условий жизни.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Гаметогенез: этапы образования половых клеток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рождения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девочек формируются все яйцеклетки, которые будут созревать в дальнейшем.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полового созревания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8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мальчиков начинается сперматогенез, в яичках начинается активное производство сперматозоидов.
</a:t>
            </a:r>
            <a:endParaRPr lang="en-US" sz="1566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Менструальный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цикл у женщины созревает и высвобождается одна яйцеклетка.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образование сперматозоидов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мужчин ежедневно производится множество новых сперматозоидов, обеспечивая репродуктивную функцию.
</a:t>
            </a:r>
            <a:endParaRPr lang="en-US" sz="15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менструального цикла и их особенности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Фолликулярная фаза характеризуется ростом и созреванием фолликула в яичнике, подготавливая яйцеклетку к овуляции.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Овуляторная фаза — выход зрелой яйцеклетки из яичника и возможность её оплодотворения сперматозоидом.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Лютеиновая фаза способствует подготовке слизистой матки к имплантации возможного эмбриона, с последующей менструацией при отсутствии беременности.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Циклические изменения гормонов в менструальном цикле
</a:t>
            </a:r>
            <a:endParaRPr lang="en-US" sz="217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Гормональные сдвиги обеспечивают правильное функционирование репродуктивной системы женщины.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2022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гормонов варьируются по фазам цикла, регулируя развитие яйцеклетки и подготовку матки к беременности.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5434" y="1230400"/>
            <a:ext cx="3827782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и их функции в половой системе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гормон играет специфическую роль в развитии и функционировании половой системы, обеспечивая согласованное выполнение репродуктивных функций.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содержит основные гормоны, участвующие в работе половой системы, с кратким описанием их роли: тестостерон, эстроген, прогестерон, гонадотропные гормоны ЛГ и ФСГ.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Физиологический процесс оплодотворения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 маточной трубе, когда сперматозоид проникает через наружную оболочку яйцеклетки. Здесь начинается процесс слияния генетического материала обоих родителей.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Образуется зигота — первая клетка нового организма, которая начинает делиться, продвигаясь к матке. Там возможна ее имплантация в слизистую и начало развития эмбриона.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сперматозоида к яйцеклетке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Последовательные этапы движения и оплодотворения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заболевания и половая система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Клайнфелтера и синдром Тернера приводят к изменению структуры половых органов и нарушают нормальное половое развитие у мужчин и женщин. Гемофилия оказывает влияние на свертываемость крови, что может осложнять репродуктивные процессы.
</a:t>
            </a:r>
            <a:endParaRPr lang="en-US" sz="1355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наследственных синдромов
</a:t>
            </a:r>
            <a:endParaRPr lang="en-US" sz="1788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состояния требуют постоянного медицинского контроля. Последствия включают риск бесплодия и атипичного развития, что обуславливает необходимость ранней диагностики и поддержки пациентов.
</a:t>
            </a:r>
            <a:endParaRPr lang="en-US" sz="1484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и необходимость наблюдения
</a:t>
            </a:r>
            <a:endParaRPr lang="en-US" sz="1528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00538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09175" y="1358413"/>
            <a:ext cx="891000" cy="79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меры профилактики и гигиены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 наружных органов
</a:t>
            </a:r>
            <a:pPr algn="ctr" indent="0" marL="0">
              <a:lnSpc>
                <a:spcPct val="100000"/>
              </a:lnSpc>
              <a:buNone/>
            </a:pPr>
            <a:r>
              <a:rPr lang="en-US" sz="13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и бережное очищение снижает вероятность инфекций и воспалений, поддерживая здоровье половой системы в подростковом возрасте.
</a:t>
            </a:r>
            <a:endParaRPr lang="en-US" sz="1380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инфекций
</a:t>
            </a:r>
            <a:pPr algn="ctr" indent="0" marL="0">
              <a:lnSpc>
                <a:spcPct val="100000"/>
              </a:lnSpc>
              <a:buNone/>
            </a:pPr>
            <a:r>
              <a:rPr lang="en-US" sz="151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барьерных средств предотвращает передачу ВИЧ, хламидиоза и других заболеваний, передающихся половым путем.
</a:t>
            </a:r>
            <a:endParaRPr lang="en-US" sz="1512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3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
</a:t>
            </a:r>
            <a:pPr algn="ctr" indent="0" marL="0">
              <a:lnSpc>
                <a:spcPct val="100000"/>
              </a:lnSpc>
              <a:buNone/>
            </a:pPr>
            <a:r>
              <a:rPr lang="en-US" sz="163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Прививки против вируса папилломы человека (ВПЧ) помогают снизить риск развития рака шейки матки и других осложнений.
</a:t>
            </a:r>
            <a:endParaRPr lang="en-US" sz="1638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осмотры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посещение специалистов способствует раннему выявлению и лечению заболеваний, что повышает качество репродуктивного здоровья.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репродуктивного здоровья для подростков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Репродуктивное здоровье обеспечивает гармоничное физическое развитие и эмоциональную стабильность у подростков, формируя ответственное отношение к своему организму.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репродуктивной системы могут вызвать осложнения в будущем, поэтому профилактика и своевременное обращение к врачу особенно важны в этом возрасте.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1986398"/>
            <a:ext cx="4048200" cy="17562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Распространённые расстройства у подростков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Медико-образовательные ресурсы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частые проблемы с половой системой у подростков, их симптомы, распространённость и рекомендации по лечению.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обнаружение и лечение данных нарушений позволяют избежать осложнений и поддерживают нормальное половое развитие подростков.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окружающей среды на половую систему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условия могут замедлять или ускорять половое созревание, влияя на гормональный фон и общее здоровье подростков.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жизни и питание играют важную роль в обеспечении нормального функционирования и развития репродуктивных органов.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Хронический стресс способен нарушать выработку гормонов, замедляя или задерживая пубертатные процессы.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способствует поддержанию гормонального баланса и здорового развития половой системы.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500" y="2930981"/>
            <a:ext cx="8285400" cy="1990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репродуктивной медицине
</a:t>
            </a:r>
            <a:endParaRPr lang="en-US" sz="2309" dirty="0"/>
          </a:p>
        </p:txBody>
      </p:sp>
      <p:sp>
        <p:nvSpPr>
          <p:cNvPr id="7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Экстракорпоральное оплодотворение (ЭКО) и криоконсервация помогают преодолевать проблемы бесплодия и сохранять репродуктивный потенциал.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тестирование позволяет выявлять наследственные заболевания, что способствует профилактике и выбору методов лечения для сохранения здоровья половой системы.
</a:t>
            </a:r>
            <a:endParaRPr lang="en-US" sz="1744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изучения половой системы для здоровья подростков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знания половой системы помогают формировать ответственное отношение к репродуктивному здоровью, предупреждать болезни и обеспечивают фундамент для научных достижений и благополучия будущих поколений.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2026-05-09T00:50:33Z</dcterms:created>
  <dcterms:modified xsi:type="dcterms:W3CDTF">2026-05-09T00:50:33Z</dcterms:modified>
</cp:coreProperties>
</file>