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image" Target="../media/image-16-14.png"/><Relationship Id="rId15" Type="http://schemas.openxmlformats.org/officeDocument/2006/relationships/image" Target="../media/image-16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объектов: как наводят порядок в информатике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Объекты объединяют по общим признакам, чтобы быстрее находить, сравнивать и замечать закономерности в данных.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классификация объектов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помогает упорядочить множество предметов и явлений. Один объект в учебе часто попадает в разные группы — если выбрать разные признаки. В 6 классе это особенно важно: компьютеры сортируют информацию по правилам.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6296" y="1580032"/>
            <a:ext cx="449100" cy="449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6285" y="2416495"/>
            <a:ext cx="449100" cy="449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6285" y="3252959"/>
            <a:ext cx="449100" cy="449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90948" y="4074102"/>
            <a:ext cx="359775" cy="479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объект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или явление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 — это то, что можно выделить среди других: предмет, событие, процесс или явление природы. Мы «фиксируем» его в задаче, чтобы рассматривать и сравнивать с другими примерами.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существо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тоже являются объектами изучения. У кошки, рыбы или растения есть признаки, по которым их объединяют в группы и делают выводы. Это удобно в биологии и в школе.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и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действие можно рассматривать как объект: горение, рост, движение или изменение состояния. У процессов есть характеристики, например скорость или условия, поэтому их можно описывать и классифицировать.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тоже может выступать объектом: текст, число, картинка или сообщение. В информатике мы классифицируем данные, чтобы быстрее находить нужное и правильно обрабатывать файлы.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153" y="1821875"/>
            <a:ext cx="397500" cy="39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6376" y="1808825"/>
            <a:ext cx="370650" cy="423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7752" y="1821875"/>
            <a:ext cx="397500" cy="39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2552" y="1821875"/>
            <a:ext cx="397500" cy="39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Признаки, по которым классифицируют объекты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588134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признаки доступны наблюдению: цвет, форма, размер, поверхность и вес. Они помогают быстро разделить объекты на группы, когда внутренняя «начинка» пока не важна.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2682943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состав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признаки характеризуют то, из чего объект состоит и как устроен. Например, у материала и у организмов есть строение, которое отражается в свойствах и влияет на классификацию.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4777735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Назначение и способ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внутренним относят назначение и способ работы: что объект делает и как он функционирует. Так один и тот же внешний вид может относиться к разным группам по своему назначению.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6872538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и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классификации важны и условия жизни или применения: среда обитания, место использования, климатические особенности. Они помогают разделять объекты точнее, чем только по внешнему виду.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7325" y="1162275"/>
            <a:ext cx="5709351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объект — разные группы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объект можно отнести к разным группам в зависимости от выбранного признака.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определяется выбранным основанием: один объект можно классифицировать по разным признакам.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 демонстрации зависимости группы от основания классификации.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в природе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Растения: строение и размножение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биологии живые организмы делят на группы по общим признакам. У растений учитывают строение листьев, стебля, особенности цветков и способ размножения. Эти признаки помогают сравнивать виды.
</a:t>
            </a:r>
            <a:endParaRPr lang="en-US" sz="1086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Животные: покровы, питание и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тоже есть «подсказки» для классификации. Рассматривают покров тела, чем они питаются, где живут и как передвигаются. По таким признакам легче изучать большое число видов.
</a:t>
            </a:r>
            <a:endParaRPr lang="en-US" sz="10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объектов в повседневной жизни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каждой категории предметы объединяет одна логика — их назначение. Чем чаще вещь используется, тем заметнее соответствующая группа.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основание классификации одинаково (например, назначение), категории становятся удобными для поиска и хранения. Это уменьшает хаос и ускоряет действия.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доли для наглядности (условное распределение категорий).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в математике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фигуры классифицируют по числу сторон, углов и длине сторон. Например, треугольники бывают равносторонними, равнобедренными и разносторонними — это удобно при анализе.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классификация помогает находить общие свойства, решение становится быстрее. Мы не начинаем задачу «с нуля», а опираемся на уже знакомую группу фигур или чисел.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делят на натуральные, целые и дробные. Такое разделение сразу подсказывает, какие операции допустимы и какие свойства можно применять в решении задач.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классификация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построения группы по выбранному основанию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хорошей классификации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должна быть понятной, полной и непротиворечивой. Любой объект обязан попасть хотя бы в одну группу, а группы не должны «налезать» друг на друга без правила.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групп связывают с выбранным признаком. Если основание деления меняется, результат тоже меняется: это нормально, но важно не путать разные варианты между собой.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построении нужно заранее решить, какой признак главный, а какие — второстепенные. Тогда не возникает ситуации, когда один и тот же объект оказывается в разных классах без объяснения.
</a:t>
            </a:r>
            <a:endParaRPr lang="en-US" sz="11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128696"/>
            <a:ext cx="4122000" cy="11638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разных оснований классификации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меняются группы, если выбрать разные признаки деления: форму, материал, назначение или место обитания. Один и тот же набор объектов можно разложить по-разному — и это будет правильно, если основание выбрано одно.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вывод: результат классификации зависит от выбранного основания. Меняя признак, мы получаем другие группы, хотя объекты остаются те же.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материалам учебной темы (обобщение примеров без внешних данных).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порядок появляется в школе, дома и в цифровом мире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Библиотека: полка по предметам
</a:t>
            </a:r>
            <a:pPr algn="l" indent="0" marL="0">
              <a:lnSpc>
                <a:spcPct val="115000"/>
              </a:lnSpc>
              <a:buNone/>
            </a:pPr>
            <a:r>
              <a:rPr lang="en-US" sz="2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на библиотечной полке удобно искать, когда они расставлены по предметам. Так один и тот же книжный корешок «подсказывает» место. Учащемуся проще выбрать нужное издание, не перебирая всё подряд.
</a:t>
            </a:r>
            <a:endParaRPr lang="en-US" sz="853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Шкаф дома: одежда по сезону и типу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одежду раскладывают по понятным признакам: по сезону и по типу. Зимой — в одну часть шкафа, летом — в другую, а ещё вещи сортируют по назначению. Благодаря этому утром легко подобрать комплект и быстро найти нужное.
</a:t>
            </a:r>
            <a:endParaRPr lang="en-US" sz="84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Компьютер: файлы по папкам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компьютере файлы тоже раскладывают по смысловым папкам. Например, документы по одному предмету лежат отдельно, проекты — отдельно, а медиа — в своих разделах. Порядок ускоряет поиск и помогает сразу понять назначение файла.
</a:t>
            </a:r>
            <a:endParaRPr lang="en-US" sz="84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признаков используют для деления объектов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признак делает группы простыми, но иногда слишком общими. Два признака позволяют уточнить деление без излишней сложности.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значимых признаков, тем точнее классификация. Но система становится сложнее, поэтому в 6 классе часто достаточно одного-двух оснований.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Учебно-методическое обобщение (без внешних измерений), дата: 2026-05-13.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классификации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широкие группы создают ощущение беспорядка: разные по смыслу объекты оказываются вместе. В результате классификация хуже помогает находить нужный предмет и не поддерживает сравнение.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Неполный список объектов делает классификацию некорректной: часть примеров некуда отнести. Тогда правило деления нарушается, а выводы по группам становятся ненадёжными и спорными.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Смешивание разных оснований приводит к путанице: в одну группу попадают объекты, разделённые «по-разному». Например, если критерии не оговорены, ученик не понимает, почему выбор сделан именно так.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один и тот же объект попадает в разные классы без ясного правила. Ошибка — делить по двум признакам сразу, не обозначив главный, ведь классификация должна опираться на выбранное основание.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наблюдения к группе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построена как учебный алгоритм для создания классификации: от примера к правилу и названию.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58166" y="1536224"/>
            <a:ext cx="334425" cy="382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46570" y="2214515"/>
            <a:ext cx="357600" cy="357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446570" y="2916267"/>
            <a:ext cx="357600" cy="28608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446570" y="3566349"/>
            <a:ext cx="357600" cy="317867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2446570" y="4232326"/>
            <a:ext cx="357600" cy="317867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в информатике
</a:t>
            </a:r>
            <a:endParaRPr lang="en-US" sz="2400" dirty="0"/>
          </a:p>
        </p:txBody>
      </p:sp>
      <p:sp>
        <p:nvSpPr>
          <p:cNvPr id="1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9" name="Text 2"/>
          <p:cNvSpPr txBox="1"/>
          <p:nvPr/>
        </p:nvSpPr>
        <p:spPr>
          <a:xfrm>
            <a:off x="3113280" y="1491916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данных: текст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Текстовые сведения записывают в понятном для компьютера виде. Такие данные встречаются в сообщениях, учебных заданиях и документах.
</a:t>
            </a:r>
            <a:endParaRPr lang="en-US" sz="737" dirty="0"/>
          </a:p>
        </p:txBody>
      </p:sp>
      <p:sp>
        <p:nvSpPr>
          <p:cNvPr id="20" name="Text 3"/>
          <p:cNvSpPr txBox="1"/>
          <p:nvPr/>
        </p:nvSpPr>
        <p:spPr>
          <a:xfrm>
            <a:off x="3113269" y="2157905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данных: графика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относятся к графической информации. Их можно хранить как отдельные файлы и использовать в проектах, презентациях и рисунках.
</a:t>
            </a:r>
            <a:endParaRPr lang="en-US" sz="737" dirty="0"/>
          </a:p>
        </p:txBody>
      </p:sp>
      <p:sp>
        <p:nvSpPr>
          <p:cNvPr id="21" name="Text 4"/>
          <p:cNvSpPr txBox="1"/>
          <p:nvPr/>
        </p:nvSpPr>
        <p:spPr>
          <a:xfrm>
            <a:off x="3113269" y="2823894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данных: звук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Аудиофайлы содержат звуковую информацию. Их можно слушать, редактировать и прикреплять к презентациям или сообщениям.
</a:t>
            </a:r>
            <a:endParaRPr lang="en-US" sz="737" dirty="0"/>
          </a:p>
        </p:txBody>
      </p:sp>
      <p:sp>
        <p:nvSpPr>
          <p:cNvPr id="22" name="Text 5"/>
          <p:cNvSpPr txBox="1"/>
          <p:nvPr/>
        </p:nvSpPr>
        <p:spPr>
          <a:xfrm>
            <a:off x="3113269" y="3489871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данных: видео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Видеофайлы несут видеоинформацию вместе с движением. Обычно их используют для уроков, демонстраций и записи событий.
</a:t>
            </a:r>
            <a:endParaRPr lang="en-US" sz="737" dirty="0"/>
          </a:p>
        </p:txBody>
      </p:sp>
      <p:sp>
        <p:nvSpPr>
          <p:cNvPr id="23" name="Text 6"/>
          <p:cNvSpPr txBox="1"/>
          <p:nvPr/>
        </p:nvSpPr>
        <p:spPr>
          <a:xfrm>
            <a:off x="3113269" y="4155848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Файлы и носители: по папкам и типам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Файлы раскладывают по папкам, чтобы быстрее находить нужное. Носители хранения тоже можно группировать: флешка, жесткий диск, карта памяти.
</a:t>
            </a:r>
            <a:endParaRPr lang="en-US" sz="73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469" y="1162275"/>
            <a:ext cx="6869063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животных по среде обитания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учит видеть, как один и тот же объект можно отнести к группе по среде обитания. Примеры показывают, что иногда одного признака недостаточно, поэтому приходится учитывать несколько свойств.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хорошо работает как основание, но у животных со «смешанной» жизнью (как у лягушки) приходится учитывать дополнительные признаки для точности.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школьному уровню биологических примеров (без внешних статистических данных).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предметов по назначению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Назначение связывает вещи с их задачей: чем они помогают человеку, а не только внешним видом. Поэтому группы легко объяснить и запомнить.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признак «назначение» выбран главным, классификация становится наглядной. Это помогает быстро ориентироваться: что нужно для учёбы, общения или отдыха.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примеры для учебного обсуждения (без измерений), дата: 2026-05-13.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уметь классифицировать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тренирует внимательность и умение замечать признаки: вы не просто смотрите, а ищете «что общего» и «чем различаются» объекты. Это улучшает качество работы с заданиями.
</a:t>
            </a:r>
            <a:endParaRPr lang="en-US" sz="12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203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развивает логику: нужно сравнить и сделать вывод, по какому основанию удобнее разделить примеры. Так легче учиться по темам, где много новых слов и фактов.
</a:t>
            </a:r>
            <a:endParaRPr lang="en-US" sz="12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680468"/>
            <a:ext cx="5410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помогает видеть связи и быстрее наводить порядок в вещах и информации: от школьных материалов до файлов и данных на компьютере.
</a:t>
            </a:r>
            <a:endParaRPr lang="en-US" sz="12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делает порядок в мире объектов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объединяет объекты по общим признакам и помогает быстро находить нужное. Важно опираться на чёткие критерии, не смешивать основания и строить систему осмысленно.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2026-05-13T15:37:39Z</dcterms:created>
  <dcterms:modified xsi:type="dcterms:W3CDTF">2026-05-13T15:37:39Z</dcterms:modified>
</cp:coreProperties>
</file>