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образование и использование сложных прилагательных с причастиями в английском языке.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сложные прилагательные с причастиями I и II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сложных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формировались в английском под влиянием аналитической структуры и растущих потребностей научной и деловой речи, служа выразительности и компактности высказывания.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двумя компонентами: первое — существительное, прилагательное, наречие или числительное, второе — причастие I (-ing) или II (-ed/-en).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сложные прилагательные с причастиями?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во втором компоненте придают прилагательным активное (I) или пассивное (II) значение, отражая процесс или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time-consuming (затратный по времени), well-known (общеизвестный), sun-dried (высушенный на солнце).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сложных прилагательных с причастием I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Time-consuming tasks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требующие много времени на выполнение, часто описываются как time-consuming. Такой компонент подчёркивает длительность и активность процесса.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World-changing innovations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Иновации, способные изменить мир, охарактеризованы словом world-changing. Подчёркивается непрерывное развитие и влияние на окружающую среду.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Record-breaking achievements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Достижения, превышающие прежние рекорды, называют record-breaking. Это активное действие, подчеркивающее прорыв и динамичность.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Well-known landmarks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достопримечательности, широко признанные и узнаваемые, описываются как well-known, указывая на завершённость процесса узнавания.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Hand-written letters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написанные вручную, называют hand-written, подчёркивая факт выполнения действия и результат — уникальный внешний вид.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Sun-dried tomatoes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Томаты, высушенные на солнце, обозначаются словом sun-dried, показывая итоговый процесс обработки продукта.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сложных прилагательных с причастием II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компонентами всегда ставится дефис, что фиксирует их как единое прилагательное, например, blue-eyed или soft-spoken.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сложных прилагательных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могут встречаться без дефиса, но в большинстве случаев дефис обязателен для правильного понимания.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элемент может быть существительным, наречием, прилагательным или числительным, уточняющим действие или качество второго компонента.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встроились в язык как единые, например, high-powered, и часто употребляются без пробелов или знаков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Облегчают точное и компактное описание сложных характеристик, устраняя необходимость в длинных описательных конструкциях.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сложных прилагательных в английском языке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Повышают выразительность и делают речь более современно научной или деловой, что важно в профессиональном общении.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Упрощают понимание текста, позволяя быстро воспринять основную информацию без лишних слов и оборотов.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 (-ing) выражает действие, происходящее одновременно с основным процессом или продолжающуюся характеристику объекта.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и употребление причастий I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 активный и динамичный процесс, например, в выражениях running water или fast-growing industry.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присущее свойство или процесс, который влияет на существительное, к которому относится.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для описания изменений и тенденций — ever-changing environment акцентирует постоянное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 завершенность процесса — air-conditioned room указывает на наличие оборудования и его влияние.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и использование причастий II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II (-ed, -en) фокусируется на результате действия или состоянии, приобретённом объектом, например, broken-hearted.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качеств, полученных после завершения действия: sun-dried tomatoes — продукт фильтрованного воздействия.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прилагательные с причастиями I и II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значениях и переводах прилагательных с причастиями I и II.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 выделяет процесс, причастие II — результат или состояние.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лингвистические исследования и учебные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прилагательных наречия усиливают характеристику действия, придавая прилагательному дополнительную степень: well-trained означает хорошо обученный, highly-educated — высокообразованный человек.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 помощью наречий и числительных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компонент, будь то наречие или числительное, влияет на смысл и интенсивность прилагательного, делая описание более точным и выразительным, соответствующим контексту.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используются для указания количества или формы: two-faced обозначает двуличного человека, five-pointed — пятиконечный, что помогает конкретизировать объект или качество.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активно применяются в устоявшихся выражениях и играют важную роль в развитии речи, облегчая коммуникацию и упрощая описание сложных характеристик.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 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личности через сложные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 (hard-working) сотрудник часто ценится за упорство. Такие слова помогают кратко охарактеризовать личностные качества в общении и письменной речи, делая описание живым и понятным.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продуктов и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Home-made означает продукт домашнего приготовления, что вызывает доверие и ассоциируется с качеством. Эти характеристики часто встречаются на упаковках и в рекламе, подчеркивая натуральность продукта.
</a:t>
            </a:r>
            <a:endParaRPr lang="en-US" sz="103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событий и достижений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Record-breaking performance описывает рекордное выступление, подчеркивая уникальность и значимость события. Подобные прилагательные придают оценке эмоциональную и информационную насыщенность.
</a:t>
            </a:r>
            <a:endParaRPr lang="en-US" sz="10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compound adjectives обеспечивают точность, например, data-driven analysis — анализ, основанный на данных, позволяя избежать многословия.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научной и деловой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использует прилагательные как energy-saving technologies, что облегчает восприятие информации и повышает краткость коммуникации.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прилагательных способствует формированию профессионального стиля, подчеркивая специфику и цель сообщения без излишних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прилагательных с разными причастиями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рост использования конструкций с причастием I в публицистике и научных статьях за последние 70 лет.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 тенденцию к активному описанию процессов и явлений в современных текстах через причастия I.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Ngram Viewer, данные по англоязычной литературе, 1950–2020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причастия в сложных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ошибка использования confused вместо confusing для описания предмета, вызывающего замешательство. Правильный выбор причастия влияет на смысловое восприятие и точность речи.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русской структуры на 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появляться неправильный порядок слов или отсутствие дефиса, например, writing hand вместо hand-written. Это снижает корректность и понятность фразы.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дефиса в сложных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дефиса ведёт к неоднозначности и ошибочному пониманию, например, well known вместо well-known, что меняет функцию слова и усложняет восприятие текста.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сложные прилагательные с причастиями часто заменяются прилагательными с приставками или сложными оборотами, сохраняя смысл, но адаптируясь к структуре языка.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Межъязыковые параллели и перевод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важно учитывать контекст, так как от этого зависит выбор между прилагательным, существительным с определением или предлогом для правильной передачи значения.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адекватных эквивалентов поддерживает естественность речи и позволяет передать стилистическую окраску оригинала без искажений.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обычно занимают позицию перед существительным, например, well-behaved child — воспитанный ребёнок, что обеспечивает компактное описание.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и позиция в предложении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допускается размещение после существительного, например, attorney general-designate, что связано с историческими и стилистическими особенностями.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расположение влияет на понимание и восприятие, особенно в письменной речи, подчеркивая связь между прилагательным и существительным.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корректно строить фразы с compound adjectives повышает уровень владения языком и способствует точной передаче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обогащают язык, помогая избегать громоздких описаний и повышая выразительность без потери точности.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стилистическую окраску текста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сложных прилагательных придаёт тексту сжатость и динамику, что особенно важно в деловом и научном стилях для концентрации внимания читателя.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СМИ и рекламе они способствуют созданию ярких заголовков и слоганов, усиливая эмоциональное воздействие и привлекательность сообщений.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«Life-changing opportunity» подчёркивает исключительную важность события, часто используется в мотивационных текстах и рекламе.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литературы и медиа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«Cutting-edge technologies» обозначает передовые технологии, часто встречается в научно-технических публикациях и маркетинговых материалах.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«over-crowded city» ярко описывает проблему перенаселённости и ассоциируется с урбанистическими темами в журналистских материалах.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демонстрирует, как сложные прилагательные с причастиями помогают лаконично и эффективно передать ключевую идею.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сложных прилагательных с причастиями в современном английском
</a:t>
            </a:r>
            <a:pPr algn="ctr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Compound adjectives с причастиями расширяют возможности точного и ёмкого выражения, играя важную роль в различных стилях речи и требуя внимательного выбора компонентов для сохранения смысла.
</a:t>
            </a:r>
            <a:endParaRPr lang="en-US" sz="29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2026-05-07T17:57:07Z</dcterms:created>
  <dcterms:modified xsi:type="dcterms:W3CDTF">2026-05-07T17:57:07Z</dcterms:modified>
</cp:coreProperties>
</file>