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Я. Яшин и стихотворение «Спешите делать добрые дела»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доброте, совести и поступке, который нельзя откладывать.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Яшин: поэт совести и человеческого достоинства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Яшин писал о простых людях, труде, долге и внутренней честности. Его стихи помогают увидеть, как в обычной жизни проявляются ответственность, стойкость и уважение к человеку.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лирическое произведение, в котором поэт говорит о нравственном выборе так, чтобы мысль была понятна каждому читателю, включая школьника.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продолжает традицию русской литературы, где доброта и милосердие рассматриваются как важные правила человеческой жизни.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язык и ясное обращение к читателю связывают текст с повседневными ситуациями, когда нужно заметить чужую беду и помочь вовремя.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стихотворения в творчестве А. Я. Яшина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человека, который не проходит мимо чужой беды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минуту испытания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важен тот, кто видит чужую боль и не остаётся в стороне. Помощь нужна именно тогда, когда человеку трудно и рядом некому его поддержать.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поддержки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этого образа легко представить через дорогу, протянутую руку или встречу людей разного возраста. Во всех этих картинах главное — живое участие и готовность откликнуться.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вовремя сделанный шаг может оказаться решающим для человека, которому нужна поддержка сейчас, а не потом.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А. Я. Яшина «Спешите делать добрые дела»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своевременный добрый поступок важнее поздних обещаний и красивых слов.
</a:t>
            </a:r>
            <a:endParaRPr lang="en-US" sz="245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26795"/>
            <a:ext cx="4782600" cy="17372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стихотворения и их смысл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сопоставим главные мотивы и их нравственное значение.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мотивы сходятся к одной мысли: нравственная ценность человека определяется не намерением, а реальным поступком и его своевременностью.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стихотворения А. Я. Яшина «Спешите делать добрые дела»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ценности звучат в стихотворении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нравственные акценты поддерживают главную мысль текста и как они связаны между собой.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произведения — доброта как действие; остальные ценности усиливают её и подводят читателя к необходимости выбора.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интерпретация по тексту стихотворения А. Я. Яшина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обращено прямо к читателю, поэтому воспринимается как серьёзный разговор о личной ответственности и о том, что нельзя оставаться равнодушным.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сочетает мягкость и строгость: поэт не поучает, а убеждает, что добрый поступок важен именно в момент чужой нужды.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«спешите» создаёт ощущение срочности и подсказывает, что промедление может лишить помощь смысла и силы.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поэтическое обращение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 призыва усиливает эмоциональное воздействие текста и делает его похожим на нравственное наставление, которое легко запоминается.
</a:t>
            </a:r>
            <a:endParaRPr lang="en-US" sz="9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нравственного выбора в стихотворении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мысль о помощи превращается в поступок.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825" y="1494150"/>
            <a:ext cx="242100" cy="21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25" y="3236075"/>
            <a:ext cx="228900" cy="22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2275" y="1480000"/>
            <a:ext cx="242100" cy="215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2275" y="3253685"/>
            <a:ext cx="242100" cy="1936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 художественные детали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дороги помогает почувствовать движение к человеку, которому нужна поддержка. Он связывает нравственный выбор с конкретным шагом навстречу и делает смысл стихотворения наглядным.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лицо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к лицу другого человека подчёркивает внимание к его переживаниям. Яшин показывает, что доброта начинается с умения увидеть не абстрактную проблему, а живого человека.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Рука помощи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Протянутая рука символизирует участие и готовность помочь без лишних слов. Такой образ легко понять школьнику, потому что он сразу связан с реальным поступком.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строится на ясной лексике без сложных символов и украшений. Благодаря этому главная мысль звучит особенно убедительно и запоминается как короткое нравственное правило.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6936"/>
            <a:ext cx="4960800" cy="1787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8650" y="3068975"/>
            <a:ext cx="4960800" cy="17876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стихотворение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6525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разговор с читателем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негромко, будто автор спокойно садится рядом и говорит о важном. В этой интонации есть доверие и требовательность одновременно. Читатель чувствует не давление, а честный призыв задуматься о своих поступках.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75400" y="3076767"/>
            <a:ext cx="3472800" cy="17895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Строгость, скрытая за мягкостью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Яшина не звучат резко, но в них ощущается внутренняя строгость. Автор как будто напоминает: доброта проверяется делом, а промедление может обесценить помощь. Именно поэтому текст запоминается как серьёзный и честный разговор.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244826"/>
            <a:ext cx="4782600" cy="13011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противопоставлено в стихотворении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 нравственный выбор, который предлагает читателю поэт.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Противопоставления делают главную мысль ясной: ценность человека определяется не словами, а готовностью помочь вовремя.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А. Я. Яшина «Спешите делать добрые дела»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у Яшина простая и точная, поэтому смысл быстро становится понятным школьнику. Нужные слова звучат без украшений, но очень убедительно, потому что сразу направляют внимание к поступку.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особенно заметны слова нравственной оценки: «добрый», «помощь», «совесть», «спешить». Они не только называют качество человека, но и подсказывают, как нужно действовать в жизни.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языка усиливает эмоциональное воздействие стихотворения. Читатель не отвлекается на сложные выражения и сосредоточивается на главном: увидеть чужую нужду и ответить на неё без промедления.
</a:t>
            </a:r>
            <a:endParaRPr lang="en-US" sz="9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Эмоциональное движение текста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как спокойное размышление постепенно превращается в настойчивый нравственный призыв.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накал возрастает к финалу, потому что текст подводит читателя к решению действовать сразу.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А. Я. Яшина «Спешите делать добрые дела»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925" y="1797831"/>
            <a:ext cx="36840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3700" y="1828191"/>
            <a:ext cx="384600" cy="307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575" y="1828191"/>
            <a:ext cx="384600" cy="3076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9450" y="1828191"/>
            <a:ext cx="384600" cy="3076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важно сегодня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Чуткость к людям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напоминает, что рядом всегда может быть человек, которому трудно. Умение заметить чужую боль помогает сохранить уважение, доверие и добрые отношения в классе и дома.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453697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учит не ограничиваться сочувствием на словах. Подросткам важно видеть, что поддержка может быть простой: помочь, подбодрить, разделить трудность и не оставить товарища одного.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26569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в коллективе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жизни стихотворение особенно понятно, потому что оно связано с дружбой и совместной ответственностью. Добрый поступок укрепляет класс лучше любых красивых обещаний.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799441" y="2394191"/>
            <a:ext cx="2074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 важнее слов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Яшин показывает, что настоящая доброта проявляется в действии. Это помогает подросткам отличать искреннее участие от пустых обещаний и учит отвечать за свои решения.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понимается добрый поступок в духе Яшина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нравственного выбора в стихотворении и последовательность действий человека, который не проходит мимо чужой беды.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Яшина продолжает традицию русской литературы, где совесть считается важнейшей мерой человека. Поступок в таких текстах всегда важнее красивых слов и оправданий.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другими произведениями русской литературы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милосердия сближает произведение с произведениями о помощи слабому, о долге перед ближним и о внутренней ответственности. Добро здесь понимается как правило жизни, а не случайное чувство.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Яшина в предельной ясности выражения: он говорит просто, поэтому нравственная мысль сразу доступна школьнику. Это делает стихотворение удобным для чтения и обсуждения на уроке литературы.
</a:t>
            </a:r>
            <a:endParaRPr lang="en-US" sz="9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образ помогает запомнить смысл стихотворения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смысл стихотворения передаёт образ, где один человек протягивает руку другому. Такой жест сразу показывает поддержку, участие и готовность помочь именно тогда, когда это действительно нужно.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Подойдёт и сцена, в которой старшему несут тяжёлую сумку, ребёнка утешают после слёз, а растерянному человеку спокойно помогают сделать первый шаг. В этих деталях видно главное: добро должно быть конкретным.
</a:t>
            </a:r>
            <a:endParaRPr lang="en-US" sz="10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26795"/>
            <a:ext cx="4782600" cy="17372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разбор стихотворения для запоминания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сведения удобно свести в короткую таблицу для повторения перед уроком.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легко запомнить благодаря ясной теме, простому языку и чёткой нравственной позиции автора.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А. Я. Яшина «Спешите делать добрые дела»
</a:t>
            </a:r>
            <a:endParaRPr lang="en-US" sz="8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чему учит стихотворение А. Я. Яшина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учит видеть человека рядом, не откладывать помощь и помнить, что добро ценится по действию. В этом и заключается его тихая, но очень сильная нравственная сила.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2026-05-22T11:51:08Z</dcterms:created>
  <dcterms:modified xsi:type="dcterms:W3CDTF">2026-05-22T11:51:08Z</dcterms:modified>
</cp:coreProperties>
</file>