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1440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2181226"/>
            <a:ext cx="3837900" cy="16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— резкие изменения, меняющие судьбу народа и страны.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1216326"/>
            <a:ext cx="75969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революции: основные идеи и темы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происходили во все времена: от Спартаковского восстания до больших перемен Нового времени. Их вызывали социальная несправедливость, кризисы и новые идеи, которые ломали старые устои общества.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предпосылки революций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революции и отличие её от реформ
</a:t>
            </a:r>
            <a:endParaRPr lang="en-US" sz="2672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— это стремительное, глубокое изменение политической, социальной или экономической структуры общества, затрагивающее ключевые институты и устои.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предполагает постепенные изменения и корректировки существующих систем без резких нарушений социального порядка и традиций.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реформ, революция часто происходит быстро и необратимо, значительно меняя жизнь и взаимоотношения в обществе.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революций в мировой истории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 правах и имуществе часто вызывало протесты и усиливало недовольство среди широких слоёв населения.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политического участия и репрессивные режимы порождали желание перемен и смены власти.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 приводили к ухудшению условий жизни, что подталкивало массы к активным действиям.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 и жестокость властей усиливали напряжённость и становились катализаторами революционных настроений.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развития революционных процессов
</a:t>
            </a:r>
            <a:endParaRPr lang="en-US" sz="2728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развитие революции от недовольства до власти и стабильности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личности и масс в ходе революций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лидеры — вдохновители и идеологи — задавали курс и объединяли участников революций, формируя программы перемен.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участники — рабочие, крестьяне, студенты — своими действиями и поддержкой создавали мощь революционных движений и влияли на исход событий.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столкновения и уличные бои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как Парижская Коммуна показывали радикальные способы борьбы, включающие открытые столкновения с силами порядка и создание баррикад на улицах.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важных зданий и символов власти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Зимнего дворца стал знаковым событием, когда революционеры брали под контроль центры власти, чтобы показать изменение порядка и суверенитета.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и художественная борьба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листовок, лозунгов и революционного искусства помогало привлечь внимание людей и распространять идеи перемен в обществе.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революционной активности и проявления протеста
</a:t>
            </a:r>
            <a:endParaRPr lang="en-US" sz="2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перемены после революций
</a:t>
            </a:r>
            <a:endParaRPr lang="en-US" sz="2687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1789 года во Франции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привела к реформированию налоговой системы и отмене феодальных сборов, что изменило структуру экономики и социальной жизни.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Россия после 1917 года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Национализация промышленности и банков создала новую экономическую систему, ориентированную на планирование и коллективное владение.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реформы в XX веке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перераспределялась среди крестьян, что способствовало социальной стабильности и развитию сельского хозяйства в революционных странах.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инфляции и безработицы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случаях революции вызывали экономическую нестабильность, провоцируя резкий спад производства и повышение уровня безработицы.
</a:t>
            </a:r>
            <a:endParaRPr lang="en-US" sz="9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в мире: изменение числа по эпохам (1700–2000)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революций произошло в XVIII и XIX веках, когда страны активно боролись за свободу и новые общественные порядки.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XX века количество революций снизилось, что связано с ростом стабильности и модернизации государств.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Историко-статистические исследования мировой истории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информационные революции
</a:t>
            </a:r>
            <a:endParaRPr lang="en-US" sz="2354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XVIII века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паровой машины и внедрение механизмов кардинально изменили производство, что положило начало развитию городов и новых отраслей экономики.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цифровые технологии XXI века позволяют мгновенно обмениваться информацией, что ускоряет социальные и экономические перемены по всему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старого строя и начало перемен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1917 году из-за войны, экономических трудностей и социальных противоречий в России рухнула монархия Романовых. Это дало старт формированию нового политического строя — власти советов рабочих и солдат.
</a:t>
            </a:r>
            <a:endParaRPr lang="en-US" sz="881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экономические реформы после революции
</a:t>
            </a:r>
            <a:pPr algn="ctr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была проведена национализация предприятий и перераспределение земли среди крестьян. Эти изменения кардинально повлияли на структуру экономики и общество, сформировав новую систему управления.
</a:t>
            </a:r>
            <a:endParaRPr lang="en-US" sz="788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революция 1917 года: события и последствия
</a:t>
            </a:r>
            <a:endParaRPr lang="en-US" sz="21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революция: этапы и влияние на весь мир
</a:t>
            </a:r>
            <a:endParaRPr lang="en-US" sz="218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1789 году кризис монархии и сильное недовольство народа привели к крупным событиям — взятию Бастилии и созданию Национального собрания. Это изменило политическую структуру страны кардинально.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Важными результатами стали Декларация прав человека и гражданина и установление республики. Эти идеи быстро распространились, вдохновив страны мира на борьбу за свободу и равенство.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63496"/>
            <a:ext cx="3377400" cy="21208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Французской и Русской революций
</a:t>
            </a:r>
            <a:endParaRPr lang="en-US" sz="2555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 основными характеристиками двух великих революций, показывающая их сходства и различия в ключевых аспектах.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Общим является свержение монархии и массовое участие, отличия связаны с историческим контекстом и итогами.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мировых революций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025" y="1571641"/>
            <a:ext cx="2374200" cy="14954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2400" y="1604295"/>
            <a:ext cx="2245200" cy="143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272525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роль молодых в XIX–XX веках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студенческие забастовки XIX–XX веков показывали энергию и стремление молодёжи влиять на перемены. Они распространяли реформаторские идеи и поддерживали массовые акции протеста.
</a:t>
            </a:r>
            <a:endParaRPr lang="en-US" sz="895" dirty="0"/>
          </a:p>
        </p:txBody>
      </p:sp>
      <p:sp>
        <p:nvSpPr>
          <p:cNvPr id="10" name="Text 2"/>
          <p:cNvSpPr txBox="1"/>
          <p:nvPr/>
        </p:nvSpPr>
        <p:spPr>
          <a:xfrm>
            <a:off x="5674200" y="3285480"/>
            <a:ext cx="2245200" cy="9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влияния молодёжи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молодёжь использует социальные сети для организации протестов и влияния на общественное мнение. Известные личности, как Малала Юсуфзай, показывают важность молодых лидеров в движениях за права.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молодёжи в революционных процессах
</a:t>
            </a:r>
            <a:endParaRPr lang="en-US" sz="24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и негативные последствия революций
</a:t>
            </a:r>
            <a:endParaRPr lang="en-US" sz="2434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революции часто сопровождаются экономическими кризисами, нестабильностью и даже гражданскими войнами, что наносит ущерб развитию и безопасности общества.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Позитивным результатом революций становится появление новых законов и реформ, способствующих росту гражданской активности и улучшению условий жизни народов.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стороны включают массовые репрессии и подавление оппозиции, что приводит к страданиям большого числа людей и замедляет прогресс.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802912"/>
            <a:ext cx="3377400" cy="21108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великих революций: даты, причины, итоги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с основными великими революциями, их причинами и главными результатами для стран и общества.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различны по причинам и результатам, но все приводят к значительным изменениям в обществе.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энциклопедии и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революционного процесса
</a:t>
            </a:r>
            <a:endParaRPr lang="en-US" sz="2728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фаз, сопровождающих революционные изменения в обществе.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46" y="1009775"/>
            <a:ext cx="3008707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2200" y="775075"/>
            <a:ext cx="4152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XXI века: новые формы и роль технологий
</a:t>
            </a:r>
            <a:endParaRPr lang="en-US" sz="2341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46150" y="177714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революции используют социальные сети для организации акций и мгновенной передачи информации. Это позволяет людям быстро объединяться и выражать свое мнение на глобальном уровне.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65500" y="3063909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«арабскую весну» и протесты в Гонконге, где технологии значительно ускорили процессы изменений и сделали их более прозрачными для международного сообщества.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уроки революций и их значение для общества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показывают, что перемены могут привести к свободе и справедливости, но требуют терпения и усилий для преодоления трудностей.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понимать необходимость участия всех слоёв общества для успешных и мирных преобразований в государстве.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искать компромиссы и решать конфликты без насилия для устойчивого развития.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законов и уважение прав способствует стабильности и предотвращает повторение ошибок прошлого.
</a:t>
            </a:r>
            <a:endParaRPr lang="en-US" sz="100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революций помогает понять исторические процессы и развить гражданскую позицию. Это способствует осознанию важности прав, свобод и личной ответственности в формировании будущего общества.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революций для современного общества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2026-05-10T17:42:00Z</dcterms:created>
  <dcterms:modified xsi:type="dcterms:W3CDTF">2026-05-10T17:42:00Z</dcterms:modified>
</cp:coreProperties>
</file>