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местоимения заменяют слова и делают речь точнее.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как часть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местоимения в 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часто заменяют другие слова и помогают строить связный текст. В 6 классе важно научиться находить их в предложении, правильно изменять и употреблять в речи без ошибок.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 называет предмет или признак прямо, а только указывает на них. Поэтому его смысл раскрывается в предложении и зависит от того, о ком или о чём идёт речь.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местоимение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местоимение может заменять разные части речи: существительное, прилагательное или числительное. Например, слова я, мой, такой, столько помогают не повторять одинаковые названия.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контекстах одно и то же местоимение может обозначать разных лиц или предметы. Чтобы понять его значение, нужно всегда смотреть на соседние слова и общую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постоянный признак местоимения — его разряд по значению. Именно он показывает, что слово обозначает: лицо, признак, принадлежность, вопрос или отсутствие.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местоимений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1-го и 2-го лица имеют особые формы: я — меня, ты — тебя, мы — нас, вы — вас. Их нужно запоминать как нормы языка.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местоимения изменяются по падежам, поэтому в речи встречаются разные формы одного слова. Это помогает им связываться с другими словами в предложении.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он, она, оно, они различаются по роду и числу. Есть и особые формы после предлогов: у него, к ней, с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 в русском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местоимений и их значение.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показывают, какую смысловую роль выполняет местоимение в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разговора или тех, о ком говорят: я, ты, он, она, оно, мы, вы, они. Они помогают не повторять имена и делают речь короче.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 возвратное местоимение себя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указывает на того, кто совершает действие. У него нет формы именительного падежа, поэтому оно всегда связано с действием и его исполнителем.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 лицам и числам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представлено тремя родовыми формами и множественным числом.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форм зависит от роли в речи: говорящий, собеседник или тот, о ком говорят.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3" y="1601732"/>
            <a:ext cx="397575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52017"/>
            <a:ext cx="520200" cy="416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показывают, кому принадлежит предмет. Они отвечают на вопрос какой? и помогают уточнить связь между предметом и владельцем.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указывают на принадлежность к говорящему, собеседнику или группе людей. Важно правильно выбирать форму, чтобы не исказить смысл предложения.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свой обозначает принадлежность действующему лицу. Оно особенно важно там, где нужно показать связь предмета именно с подлежащим.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свой и других притяжательных местоимений может изменить содержание фразы. Поэтому при письме нужно внимательно проверять, кто является владельцем предмета.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такой, таков, столько помогают назвать предмет, признак или количество не прямо, а через указание. Благодаря этому речь становится точнее и понятнее.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часто выделяют один предмет среди других. Они помогают читателю или слушателю сразу понять, о чём именно идёт речь в сообщении.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могут показывать близость или удалённость предмета, а также подчёркивать его особенность. Например, один объект выделяется как уже известный, другой — как новый.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указательные местоимения связывают предложения между собой. Они помогают избежать повторов и делают высказывание более плавным и логичным.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нужны, когда мы задаём вопрос: кто, что, какой, который, чей, сколько. Они помогают уточнить неизвестную информацию и получить ответ.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слова могут быть относительными, если соединяют части сложного предложения. В таком случае они уже не спрашивают, а связывают главную и придаточную части.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Различить эти разряды помогает смысл высказывания. Если есть вопрос и вопросительная интонация, местоимение вопросительное; если оно служит связью, то относительное.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вопросительное местоимение от относительного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высказывания, интонация и пунктуация помогают определить разряд местоимения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каждый, всякий, весь, иной и другой передают разные оттенки значения: обобщение, полноту, различие или противопоставление, поэтому важно учитывать контекст.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 указывают на признак или лицо более обобщённо и помогают выделить нужный предмет среди других, не называя его напрямую.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сам и самый особенно часто используются для уточнения: они выделяют предмет, подчёркивают его значение или усиливают признак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обозначают отсутствие лица, предмета или признака и помогают точно выразить отрицание без лишних слов.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местоимении есть предлог, он ставится отдельно: ни у кого, ни о чём, ни с кем, ни для чего.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ни- и не- в составе таких слов пишутся слитно: никто, ничто, никакой, ничей, некого, нечего.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 нейтральной речи и делают отрицание точным, кратким и грамматически правильным.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53858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участник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кто-то и что-то называют лицо, предмет или событие, которые известны говорящему не полностью или вообще не названы.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признак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какой-то и какой-нибудь передают приблизительность или неопределённость признака, когда важна не точная характеристика, а лишь её наличие.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количество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несколько указывает на примерное число, а не на точное количество, поэтому подходит для сообщений, рассказов и описаний событий.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 контексту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особенно понятны из контекста: именно он подсказывает, насколько неизвестен предмет, признак или количество.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местоимений по падежам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называет лицо или предмет как подлежащее: я, он, кто. Эта форма обычно стоит в начале высказывания.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без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по падежам местоимение связывается с другими словами: меня, ему, кого, кем. Такие формы нужны для точного смысла.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 после предлога получают особые формы: у него, к ней, с ними. Начальный н сохраняется в литературной норме.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норм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нужно заучивать и употреблять без ошибок, потому что они часто отличаются от начальной формы и от похожих слов.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 в 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могут быть разными членами предложения: подлежащим, дополнением, определением и частью сказуемого. Их роль определяется не самим словом, а его формой и связью с другими словами.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местоимения особенно полезны тем, что заменяют повторяющиеся существительные и не дают речи стать тяжёлой и однообразной. Благодаря им высказывание звучит связно и естественно.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употреблении местоимений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формой местоимения, чем с его значением, поэтому полезно проверять управление и звучание в готовом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вызывают выбор правильной формы и написание после предлогов; регулярная практика помогает быстро снизить число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 по письменным работам учащихся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Местоимения, их разряды и примеры употребления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местоимения связана с его значением и примером употребления в предложении.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один и тот же разряд может иметь разные формы, но каждый пример показывает точную функцию местоимения в речи.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36382"/>
            <a:ext cx="673200" cy="538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помогают строить текст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соединяют фразы между собой, потому что указывают на уже названные предметы и не дают тексту распадаться на отдельные куски.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заменяют повторяющиеся существительные и делают рассказ короче, чище и удобнее для чтения, особенно в пересказе и сочинении.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выделить участника действия или уточнить предмет, местоимение помогает сохранить тему и сделать высказывание более ясным.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кратко о 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помогает говорить точно и без повторов: оно указывает на предмет, признак или количество, изменяется по формам и делает речь связной, понятной и грамотной.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2026-05-23T09:48:03Z</dcterms:created>
  <dcterms:modified xsi:type="dcterms:W3CDTF">2026-05-23T09:48:03Z</dcterms:modified>
</cp:coreProperties>
</file>