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Есенин «Черемуха»: весенняя картина природы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«Черемуха» — светлая весенняя зарисовка: белые цветы у воды, аромат, ветер и радость пробуждения.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и время создания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родился в 1895 году в Константинове (Рязанская губерния). Он хорошо знал деревенскую природу и писал о временах года. «Черемуха» относится к ранней лирике: простыми словами поэт создает яркий художественный образ для знакомства в 5 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«черемухи» в тексте объединяет цвета, запахи и движение в единое весеннее впечатление.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ведущий образ помогает почувствовать, как весна собирается в цельную картину.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стихотворения С. Есенина «Черемуха».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реки: основная картина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Цветущее дерево и живое 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Цветущая черемуха растет у реки и становится центром картины. Рядом угадываются вода, зелень и вечерний свет, поэтому пейзаж воспринимается объемно. Дерево притягивает взгляд своей белизной.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Неподвижность и движение в одной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сочетает статичную красоту цветущей черемухи и перемены, которые происходят вокруг: шевелится ветер, меняется общее освещение. Благодаря этому весна звучит не только на вид, но и ощущается.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весенняя картина в стихотворении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от первого впечатления к целостному ощущению весны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единства природы и настроения человека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не существует отдельно от чувств: красота черемухи вызывает радость и спокойствие. Впечатления лирического героя словно «откликаются» в окружающем мире.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переживания человека прямо не названы, весенний пейзаж передает состояние: удивление сменяется умиротворением. Читатель чувствует, что настроение рождается из наблюдения.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показывает: природная картина может отражать внутреннее состояние. Это делает текст ближе и понятнее — весна воспринимается не как фон, а как соучастник человеческих эмоций.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увидеть: основа текста — цветение, а остальные детали поддерживают и «оживляют» его. В результате образ весны становится многослойным.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разные элементы представлены близкими долями, стихотворение строится не на одном описании, а на согласованной работе зрения, слуха и ощущений.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распределению, указанному в исходном материале (проценты заданы).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образы особенно важны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26422"/>
            <a:ext cx="4300800" cy="20365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помогают почувствовать весну: делают описание ярким, плавным и «живым».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средств поддерживает главное впечатление: весна воспринимается не только зрительно, но и эмоционально.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и образной системе стихотворения (текстовые примеры — из заданного описания).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стихотворения и его музыкальность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мягких, «текучих» звучаний: они передают шелест листьев, движение ветра и тихое течение воды. Читатель почти физически ощущает спокойный весенний фон.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 делают фразы напевными и цельными. Из-за этого стихотворение легко читать вслух: каждая строка как будто продолжает другую.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работает на настроение. Когда речь звучит плавно, образ весны становится радостным и умиротворяющим — без резких, тревожных интонаций.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04219"/>
            <a:ext cx="415500" cy="36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простота стихотворения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просты по строению и создают ощущение естественного дыхания. Такая форма помогает удерживать внимание и делает картину весны яркой, а не перегруженной деталями.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напевный ритм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напоминает народную песню: текст движется ровно и без сложных поворотов. За счет этого стихотворение легко озвучить и интересно повторять на уроке.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язык для детей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тяжелых оборотов, поэтому смысл понятен с первого прочтения. Простые слова поддерживают выразительные образы и помогают заучивать текст постепенно и уверенно.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стихотворении «Черемуха»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заметны белый, зеленый, голубой и золотистый цвета. Белый связывается с цветами черемухи и ощущением чистоты, будто весна только что распустилась и заполнила всё вокруг.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передает листву, траву и берега, делая картину «живой» и свежей. Голубой отсылает к небу и воде, а золотистый — к теплому свету; вместе они создают солнечное настроение и ясность дня.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раскрывается не по одному «каналу», а сразу через взгляд, слух и обоняние: поэтому читателю легче представить весну и почувствовать ее настроение.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сенсорных деталей формирует объемную картину: визуальные образы задают основу, а звуки, запахи и движение усиливают эмоциональный эффект.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Есенин, текст стихотворения «Черемуха»; распределение категорий — оценка по встречаемости образов, без точного подсчета по изданиям (дата не применима).
</a:t>
            </a:r>
            <a:endParaRPr lang="en-US" sz="73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и ощущения создают образы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взгляд на природу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говорит о себе напрямую, но чувствуется в том, как внимательно он «смотрит» на весенний пейзаж. Он замечает цветение, меняющийся свет и спокойную красоту реки.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улавливает движение: ветер касается ветвей, и природа будто оживает рядом с водой. В его восприятии детали соединяются в цельную картину, а не остаются отдельными предметами.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Немаловажно и то, что герой воспринимает весну не только глазами, но и «всеми чувствами». В тексте присутствует аромат черемухи, и это добавляет ощущение радости и полноты жизни.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 добрый и бережный: он не спорит с природой и не противопоставляет ей человека. Поэтому читатель понимает, что радость может рождаться из обычных, знакомых мест.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текст выстраивается от одного главного образа к широкой картине весны: сначала появляется черемуха, затем рядом возникают вода, ветер, свет и запах, а в конце всё складывается в единое целое. Источник — текст стихотворения С. Есенина «Черемуха».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как постепенное «рассматривание»: один центр (черемуха) притягивает к себе другие признаки весны, поэтому финал ощущается особенно цельным.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А. Есенина «Черемуха».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народные интонации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ясных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опирается на понятную лексику: черемуха, река, ветер, цветы, заря. Такие слова знакомы ребенку и помогают сразу представить картину без сложных объяснений.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естественно, как песня или устный рассказ. Повторы и мягкий темп создают ощущение «напевности», поэтому текст воспринимается близким и теплым.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через простоту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не делает стихотворение обычным: наоборот, она усиливает точность образов. Читателю легко следить за настроением и хочется возвращаться к стихотворению вновь.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образ весны в стихотворении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стихотворении: от наблюдения к цельному чувству.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запоминается благодаря коротким строкам и ясным образам. В стихотворении часто встречаются знакомые слова, которые легко представить и связать с конкретной картиной природы.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делают речь плавной: слушая стихотворение вслух, ребенок ощущает «напевность». Такая музыкальность помогает держать ритм и возвращаться к тексту без труда.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словно фиксирует момент: цветение, ветер, вода, заря. Когда образы понятны и последовательны, стихотворение удобно читать, пересказывать и учить наизусть.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работают вместе: яркие цвета помогают увидеть весну, а музыкальность и движение передают ощущение радости. Простота языка делает смысл доступным.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высокие показатели приходятся на образность природы и музыкальность восприятия: поэтому стихотворение не только описывает весну, но и «заражает» ею читателя.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Есенин, текст стихотворения «Черемуха»; оценки признаков — качественная балльная интерпретация по выразительным средствам, без статистического подсчета.
</a:t>
            </a:r>
            <a:endParaRPr lang="en-US" sz="704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стихотворении «Черемуха»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Черемуха в русской поэзии и в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 воды: весна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уголках России черемуха растет у речек, в садах или возле деревни. Белое цветение легко представить: оно кажется особенно нежным на фоне темной воды и молодой зелени. Поэтому образ черемухи часто становится символом начала весны и чистоты.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тишина цветущих ветвей
</a:t>
            </a:r>
            <a:pPr algn="ctr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черемуха цветет, вокруг будто становится спокойнее: воздух наполняется ароматом, а прохожие невольно замедляют шаг. В этом есть поэтическое настроение — не громкое, а мягкое и внимательное. Для иллюстрации подойдет кадр с белыми цветами, травой у берега и теплым весенним небом.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праздник в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мы воспринимаем весну как праздник, хотя она складывается из мелочей: ветер шевелит ветви, вода тихо отражает небо, а цветы радуют взгляд. Черемуха объединяет эти впечатления в один образ, поэтому ее так любят в литературе. На рисунке хорошо читаются цвет, запах и движение весеннего дня.
</a:t>
            </a:r>
            <a:endParaRPr lang="en-US" sz="11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— радость весны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красоту весны через точные и простые детали: цвет, запах, движение и звук. Поэтому природа воспринимается живой. Главная мысль — гармония дарит человеку радость и спокойствие.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2026-05-13T01:29:36Z</dcterms:created>
  <dcterms:modified xsi:type="dcterms:W3CDTF">2026-05-13T01:29:36Z</dcterms:modified>
</cp:coreProperties>
</file>