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и рельеф Северной Америки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с горами, равнинами, древними щитами и ледниковыми следами.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контрастов: от Арктики до тропиков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лежит в двух полушариях и омывается тремя океанами. Поэтому её рельеф очень контрастен: от древних пониженных форм на востоке до молодых высоких гор на западе.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и тектоническая основа материка
</a:t>
            </a:r>
            <a:endParaRPr lang="en-US" sz="2497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плита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материка расположена на Северо-Американской литосферной плите. Именно её древняя основа определяет устойчивость больших территорий и формирование обширных выровненных участков.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восток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 материка значительно устойчивее. Здесь древние горные породы давно разрушены, а поверхность успела выровняться, поэтому преобладают низкие и сглаженные формы рельефа.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запад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западной окраине плита соприкасается с Тихоокеанской плитой и плитой Хуан-де-Фука. Здесь чаще происходят землетрясения, а в отдельных районах есть вулканизм и разломы.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геологические области Северной Америки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измерения, а обобщённое соотношение крупных областей материка.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пространства занимают равнинные и древние платформенные области, а активные вулканические зоны остаются наиболее узкими.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географии Северной Америки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 — древнее ядро материка
</a:t>
            </a:r>
            <a:endParaRPr lang="en-US" sz="319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основа очень древнего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состоит из кристаллических пород докембрийского возраста, которые формировались более 2,5 миллиарда лет назад. Это одно из древнейших мест на поверхности Земли, где горные породы сохранились особенно хорошо.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сгладили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 территории проходили древние ледники, они срезали неровности, вытачивали котловины и оставляли обломки пород. Поэтому сегодня здесь много сглаженных скал, понижений и следов ледниковой обработки.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озёр и скал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Канадского щита характерны многочисленные озёра, каменистые берега и тонкий слой почвы. Такая поверхность не очень удобна для земледелия, но хорошо показывает древность и устойчивость этого участка материка.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геологические области Северной Америки
</a:t>
            </a:r>
            <a:endParaRPr lang="en-US" sz="2556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материк сложен из очень разных по возрасту и строению частей.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не имеет однообразного строения: рядом соседствуют древние массивы, платформенные равнины и молодые горные пояса.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 — старые горы востока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сформировались ещё в палеозойскую эру. За очень долгий срок они подвергались разрушению, поэтому сегодня выглядят намного ниже и мягче очерчены, чем молодые горные системы.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происхождение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Аппалачей обычно округлые, без резких гребней и острых пиков. Это признак того, что горы были сильно изменены выветриванием, водой и другими внешними силами.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Сглаженные вершины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хребтами здесь лежат широкие долины, по которым удобно проходить дорогам и селениям. Такой рельеф возник после длительного разрушения древних складчатых структур.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долины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во многих местах покрыты лесами, которые смягчают вид горного ландшафта. Из-за сравнительно небольших высот эти горы выглядят более спокойными и доступными для освоения человеком.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покров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 — молодая и высокая горная система
</a:t>
            </a:r>
            <a:endParaRPr lang="en-US" sz="258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вытянуты вдоль западной окраины Северной Америки почти на всё её протяжение. Такая форма связана с тем, что горы возникали у края литосферной плиты.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Протяжённая цепь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горную область входят Скалистые горы, Сьерра-Невада, Каскадные горы и Аляскинский хребет. Каждая часть имеет свои особенности высот, склонов и внутреннего строения.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системы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сочетаются с межгорными котловинами, плато и глубокими долинами. Поэтому Кордильеры выглядят как очень сложная система, где соседствуют высокие хребты и активные тектонические зоны.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расположены самые высокие вершины материка, а также разломы, вулканы и районы частых землетрясений. Это делает Кордильеры особенно молодыми и подвижными по сравнению с востоком.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активность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Кордильеры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тектонических процессов и последующего разрушения гор.
</a:t>
            </a:r>
            <a:endParaRPr lang="en-US" sz="15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и внутренние низменности
</a:t>
            </a:r>
            <a:endParaRPr lang="en-US" sz="2925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поверхность и большие площади помогают развивать сельское хозяйство. Здесь легче обрабатывать поля, чем в горных районах, где рельеф сильно расчленён.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 земледелия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проще прокладывать трассы, железные дороги и линии связи. Поэтому центральные районы материка стали важными путями сообщения между востоком и западом.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строить дороги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пространства удобны для строительства крупных городов и посёлков. Они дают больше места для жилых кварталов, предприятий и транспортных узлов.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 для городов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и внутренние низменности сложены в основном осадочными породами. Их поверхность постепенно повышается к западу, что хорошо заметно на профиле рельефа.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Северной Америки по высоте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материка лежит на равнинах и плоскогорьях; участки выше 2000 м занимают сравнительно небольшие площади и сосредоточены главным образом на западе.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низкие и средние высоты, а горные районы резко выделяются на западе материка.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обобщённая диаграмма по физической карте Северной Америки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их роль в формировании рельефа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льда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последнего оледенения огромные площади Канады и севера США были покрыты мощным ледниковым щитом. Он медленно продвигался, срезая неровности и сглаживая поверхность.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оледенения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формы рельефа сохранились и сегодня: они влияют на размещение рек, озёр, почв и дорог. Это один из главных факторов современного облика севера материка.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Озёрные котловины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ледник особенно глубоко воздействовал на породы, образовались углубления, позже заполненные водой. Поэтому на Канадском щите и в районе Великих озёр так много озёр.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разрушения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вытачивал котловины, переносил валуны и дробил породы на обломки. После таяния на поверхности остались морены, сглаженные скалы и множество следов ледниковой обработки.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строители поверхности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 разрушает берега и дно русла, постепенно углубляя и расширяя долины. Так реки меняют поверхность материка даже там, где горы уже давно разрушены.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пород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Миссисипи, Миссури, Маккензи и река Святого Лаврентия уносят песок, глину и ил на большие расстояния. В нижнем течении эти отложения накапливаются и образуют новые формы рельефа.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наносов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реки часто меандрируют, создавая широкие поймы и заболоченные участки. У устьев они откладывают наносы и формируют дельты, где поверхность постепенно нарастает.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и дельты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запада реки прорезают твёрдые породы и текут в узких глубоких долинах. Здесь особенно заметно, как вода работает вместе с разломами и трещинами в земной коре.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ущелья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зон и рельефа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Северной Америки меняются не только по широте, но и по высоте, поэтому соседние территории часто резко отличаются по виду поверхности.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 сильнее расчленён рельеф, тем заметнее различия в природных условиях и типах пород.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физической карте и природным зонам Северной Америки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Высочайшие и известные вершины Северной Америки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высокие и хорошо известные вершины материка и подчёркивает заметное преобладание гор запада над востоком.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вершины сосредоточены на западе и севере материка, а восточные горы значительно ниже и древнее.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Северной Америки; справочные высоты вершин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связь с геологией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сложен древними кристаллическими породами, поэтому здесь сосредоточены месторождения железных, никелевых, медных и золотых руд. Их образование связано с очень древней историей земной коры.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богатства щита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и внутренние низменности сложены осадочными породами, в которых накапливались органические остатки. Поэтому здесь особенно важны нефть, природный газ и уголь.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горные области запада богаты рудами цветных металлов. Активные тектонические процессы помогли поднятию пород и образованию условий, удобных для рудных месторождений.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Кордильер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активного вулканизма и разломов люди используют геотермальную энергию. Она особенно важна там, где внутреннее тепло Земли выходит близко к поверхности.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тепло Земли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земля движется: опасные процессы Северной Америки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дрожит западное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тихоокеанской окраине материка земная кора находится в постоянном движении. Поэтому здесь случаются землетрясения, а иногда и разрушительные цунами, особенно опасные для прибрежных городов и портов.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 под 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нередко происходят оползни и лавины: крутые склоны, сильные дожди и снегопады делают поверхность неустойчивой. Такие процессы особенно заметны там, где рельеф молодой и сильно расчленённый.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Огненная цепь вулканов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Кордильерах есть районы, где магма поднимается к поверхности и образует вулканы. Извержения меняют рельеф, покрывают склоны пеплом и напоминают, что горы здесь продолжают формироваться.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 людей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особенности поверхности материка влияют на расселение, транспорт, хозяйство и меры защиты.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зоны — горы, равнины и древние возвышенности — помогают понять, почему поверхность Северной Америки так неравномерна.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 рельефа особенно хорошо показывают контраст между западом, центром и востоком материка.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Северной Америки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Северной Америки такой разный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материка сформировали древние породы, движение литосферных плит и внешние силы природы. Поэтому рядом соседствуют щит, равнины, старые горы и молодые высокие Кордильеры.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2026-06-02T12:40:58Z</dcterms:created>
  <dcterms:modified xsi:type="dcterms:W3CDTF">2026-06-02T12:40:58Z</dcterms:modified>
</cp:coreProperties>
</file>