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Римской республики и электромагнитное реле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реле показывают, как работает разделённое управление.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системы — один принцип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и электромагнитное реле из разных эпох, но обе системы строятся на одном принципе: управление делится между частями, чтобы решение было точным, а работа — устойчивой.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римская республика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царской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возникла после изгнания царей: римляне решили, что власть не должна принадлежать одному человеку. Вместо этого управление распределили между несколькими институтами.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Сенат, народные собрания и магистраты выполняли разные функции. Каждый орган дополнял другой, поэтому решения проходили через несколько уровней обсуждения и проверки.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для 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обычаи ограничивали полномочия должностных лиц. Даже влиятельный политик не мог действовать совершенно свободно, потому что система не позволяла сосредоточить власть в одних руках.
</a:t>
            </a:r>
            <a:endParaRPr lang="en-US" sz="1323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создавал равновесие: система работала не за счёт единоличного приказа, а благодаря согласованию и контролю. Это и есть основа республиканского устройства.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Сенат: опыт, совет и традиции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авторитет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сенат входили бывшие должностные лица и люди с большим политическим опытом. Их мнение не всегда было законом, но его трудно было игнорировать.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влиял на финансы, внешнюю политику и вопросы войны. Он помогал определять, какие решения считаются выгодными для государства и своевременными для исполнения.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сената держалась не только на власти, но и на традиции. Для римлян совет старших и опытных считался надёжным ориентиром в сложных ситуациях.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сенат не был единственным центром власти, его рекомендации часто становились решающими. Это делало его ключевым звеном республиканской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собрания: голос граждан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 собирали граждан и давали им возможность голосовать по законам и выборам. Это был главный способ участия людей в политической жизни республики.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голосование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собраниях можно было поддержать предложение или отклонить его. Так римляне показывали, что важные решения не принимаются без согласия части общества.
</a:t>
            </a:r>
            <a:endParaRPr lang="en-US" sz="1340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для всех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участия принадлежало не всем жителям города, а только гражданам Рима. Поэтому влияние собраний было значительным, но круг участников оставался ограниченным.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обществом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 помогали республике сохранять связь с обществом. Они напоминали, что власть должна учитывать не только знати, но и граждан.
</a:t>
            </a:r>
            <a:endParaRPr lang="en-US" sz="13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Магистраты: исполнители решений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Магистраты занимались исполнением решений и повседневным управлением государством. Они превращали общие политические решения в конкретные действия и распоряжения.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срок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должности занимали на ограниченный срок, чаще всего на один год. Это не давало человеку надолго закрепиться у власти и уменьшало риск злоупотреблений.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должность делили два человека. Коллегиальность означала, что один магистрат мог остановить другого и проверить его действия.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произвола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система оставалась более устойчивой. Управление не зависело от одного человека, а строилось на сменяемости и взаимном контроле.
</a:t>
            </a:r>
            <a:endParaRPr lang="en-US" sz="13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Консулы: главные должностные лица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должность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 были высшими магистратами и обычно избирались по двое. Они руководили государством, командовали армией и созывали сенат, а также народные собрания.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двух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консула действовали одновременно, поэтому ни один не получал полной власти. Такое устройство помогало сохранять политическое равновесие и не допускать единоличного правления.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 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роль была особенно важна в кризисные моменты, когда требовались быстрые решения. Но даже тогда власть консулов оставалась ограниченной республиканскими правилами.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Преторы: суд и закон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Преторы занимались судом и разбором правовых споров. Их работа была связана не с войной, а с тем, чтобы споры решались по установленным правилам.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консулы отвечали за общее управление, то преторы следили за правопорядком. Такое распределение задач делало республику более организованной и понятной.
</a:t>
            </a:r>
            <a:endParaRPr lang="en-US" sz="1570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обязанностей показывало важный принцип: власть не должна быть собрана в одной должности. Каждый орган получал свою часть ответственности и контроля.
</a:t>
            </a:r>
            <a:endParaRPr lang="en-US" sz="15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 и право вето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плебеев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 защищали интересы плебеев — простых римских граждан. Их появление стало ответом на требования справедливости и участия в управлении.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оружием трибуна было право вето. Если решение угрожало гражданам или нарушало равновесие, трибун мог его остановить.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делало трибунов сдерживающей силой внутри республики. Они не управляли вместо всех, но могли предотвратить злоупотребления более сильных должностных лиц.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борьбы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Должность трибунов выросла из длительной борьбы плебеев за права. Поэтому она стала символом того, что в Риме власть постепенно менялась под давлением общества.
</a:t>
            </a:r>
            <a:endParaRPr lang="en-US" sz="13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промежуток показывает, как долго республика развивала систему разделения власти.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Древнего Рима, общепринятая датировка.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509–27 до н. э.
</a:t>
            </a:r>
            <a:endParaRPr lang="en-US" sz="5154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 долго в Риме существовала республика.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ограничивали власть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ограничения работают вместе: срок, коллегиальность, контроль и право остановки решения не дают власти сосредоточиться в одних руках.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способов проверки, тем труднее принять опасное решение без согласия других участников.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устройству Римской республики и принципам разделения власти.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как принимает решение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власти в Римской республике.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Реле обычно работает как переключатель между двумя цепями и помогает слабому сигналу управлять более сильной нагрузкой.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физики: электромагнитное реле.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остаются разделёнными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реле: главные детали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Катушка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Катушка — это обмотка из провода, в которой при прохождении тока возникает магнитное поле. Именно оно запускает движение внутри реле.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Сердечник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Железный сердечник усиливает магнитное поле катушки. Благодаря ему реле срабатывает надёжнее и может сильнее притягивать подвижную часть механизма.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Якорь — подвижная металлическая деталь. Он перемещается под действием магнитного поля и передаёт движение контактам, меняя состояние цепи.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замыкают или размыкают электрическую цепь нагрузки. От их положения зависит, будет ли устройство включено или выключено.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Пружина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Пружина возвращает якорь в исходное положение, когда ток исчезает. Это позволяет реле снова быть готовым к следующему срабатыванию.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в реле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электромагнитного реле в учебной схеме.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цепи: управление и нагрузка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Управляющая цепь подаёт сигнал на катушку, а нагрузка получает питание отдельно. Такое разделение упрощает управление и повышает надёжность.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управляющий сигнал может включать мощное устройство, если цепи разделены и реле работает как посредник.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работе электромагнитного реле.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реле защищает схему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Управляющая и силовая части не соприкасаются напрямую. Это значит, что неисправность в нагрузке меньше влияет на источник сигнала и управляющую электронику.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магнит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передаёт действие без электрического соединения. Сигнал проходит через катушку, а дальше механизм работает уже движением деталей.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принимают на себя основную нагрузку, а катушка остаётся в более спокойном режиме. Так чувствительная часть схемы меньше нагревается и изнашивается.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цепь нагрузки перегружается, управляющая часть остаётся защищённой. Поэтому реле удобно использовать в системах, где безопасность важнее прямого подключения.
</a:t>
            </a:r>
            <a:endParaRPr lang="en-US" sz="13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реле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Дверные звонки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дверных звонках реле помогает замкнуть цепь только на время нажатия кнопки. Это делает работу звонка короткой, понятной и надёжной.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охранных системах реле включает сирену, свет или другое устройство по сигналу датчика. Оно позволяет одному событию запускать несколько действий сразу.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автоматическом освещении реле может включать лампу при наступлении темноты или при срабатывании датчика. Так свет работает без постоянного контроля человека.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учебные стенды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бытовой технике реле используют для управления нагревом, мотором или другими мощными узлами. В школе его часто показывают на простых учебных моделях.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типичные ошибки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самые частые ошибки при работе с реле и то, как их избежать.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от точного подключения и соблюдения параметров катушки и контактов.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работы с электромагнитным реле.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Баланс, который удерживает систему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Риме, и в реле важны не сила одного элемента, а чёткие роли, ограничения и проверка. Тогда система работает устойчиво, безопасно и без хаоса.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2026-07-26T10:28:29Z</dcterms:created>
  <dcterms:modified xsi:type="dcterms:W3CDTF">2026-07-26T10:28:29Z</dcterms:modified>
</cp:coreProperties>
</file>