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«Колосок»: сказка о труде, дружбе и справедливости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сказка о труде, честности и вкусной каше.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сказка, которая учит поступками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пришёл из украинского фольклора и в пересказе С. Могилёвской стал особенно понятным детям. Знакомые предметы и домашние дела помогают сразу увидеть, как труд, лень и справедливость проявляются в жизни.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752725"/>
            <a:ext cx="3652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50025" y="2260025"/>
            <a:ext cx="36528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трудолюбивый, аккуратный и заботливый. Он не ждёт помощи, а сам доводит начатое дело до конца, показывая пример ответственности и терпения.
</a:t>
            </a:r>
            <a:endParaRPr lang="en-US" sz="1186" dirty="0"/>
          </a:p>
        </p:txBody>
      </p:sp>
      <p:sp>
        <p:nvSpPr>
          <p:cNvPr id="9" name="Text 3"/>
          <p:cNvSpPr txBox="1"/>
          <p:nvPr/>
        </p:nvSpPr>
        <p:spPr>
          <a:xfrm>
            <a:off x="450025" y="3632300"/>
            <a:ext cx="36528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Мышата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Мышата маленькие, быстрые и ленивые. Они с удовольствием ждут готовую кашу, но не хотят трудиться. Их поведение делает главную мысль сказки особенно заметной и понятной.
</a:t>
            </a:r>
            <a:endParaRPr lang="en-US" sz="11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история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0000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находит колосок и понимает, что из него можно приготовить еду.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544604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зерном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обмолачивает зёрна и превращает их в муку, не откладывая дело на потом.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639207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Тесто и каша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замешивает тесто и варит кашу, проходя все этапы сам.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733811" y="1903300"/>
            <a:ext cx="19602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Мышата без дела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Петушок трудится, мышата бегают рядом и ничего не делают.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мышата, пока Петушок работает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Надеются на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рассчитывают поесть вместе со всеми, хотя не вложили в дело ни сил, ни времени. Из-за этого их поведение выглядит смешно и немного нелепо.
</a:t>
            </a:r>
            <a:endParaRPr lang="en-US" sz="1386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Хотят всё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Мышата хотят вкусную кашу без труда, будто угощение может появиться само. Эта маленькая хитрость помогает детям понять, почему лениться невыгодно.
</a:t>
            </a:r>
            <a:endParaRPr lang="en-US" sz="1386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наблюдают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Мышата смотрят, как Петушок работает, но сами не помогают ему ни с зерном, ни с мукой, ни с кашей. Им удобнее ждать готовый результат.
</a:t>
            </a:r>
            <a:endParaRPr lang="en-US" sz="138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Петушок готовит кашу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муку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обмолачивает зёрна и мелет их, чтобы получить муку. В сказке хорошо видно, что даже маленькое дело требует старания.
</a:t>
            </a:r>
            <a:endParaRPr lang="en-US" sz="1036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Замешивает тесто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Петушок смешивает муку и готовит тесто. Он действует спокойно и последовательно, не пропуская ни одного важного шага.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 зерно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Петушок замечает колосок и берёт его в работу. С этого простого шага начинается весь путь от зерна до готового угощения.
</a:t>
            </a:r>
            <a:endParaRPr lang="en-US" sz="1036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Варит кашу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он варит кашу и получает результат своего труда. Блюдо кажется простым, но сказка показывает, сколько усилий стоит за ним.
</a:t>
            </a:r>
            <a:endParaRPr lang="en-US" sz="103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попытки поделиться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Зов к столу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каша готова, Петушок зовёт мышат попробовать угощение. Он поступает по-доброму, потому что умеет делиться и не хочет ссоры.
</a:t>
            </a:r>
            <a:endParaRPr lang="en-US" sz="1234" dirty="0"/>
          </a:p>
        </p:txBody>
      </p:sp>
      <p:sp>
        <p:nvSpPr>
          <p:cNvPr id="9" name="Text 3"/>
          <p:cNvSpPr txBox="1"/>
          <p:nvPr/>
        </p:nvSpPr>
        <p:spPr>
          <a:xfrm>
            <a:off x="486667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Несправедливое 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Мышата спешат к еде только после завершения всей работы. Их поведение показывает: дружба не строится на чужом труде и пустых ожиданиях.
</a:t>
            </a:r>
            <a:endParaRPr lang="en-US" sz="125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Справедливый ответ Петушка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отвечает спокойно, но решительно. В сказке это важно: справедливость не значит грубость, она означает честное отношение к делу.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Заслуженное угощение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показывает, что награда принадлежит тому, кто трудился. Так дети легко понимают простое правило: сначала работа, потом угощение.
</a:t>
            </a:r>
            <a:endParaRPr lang="en-US" sz="1076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трудился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помнит, кто работал с самого начала, а кто только ждал угощение. Он оценивает поступки честно и без лишней злости.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Петушок вызывает уважение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боится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не ленится и не ищет лёгкого пути. Он спокойно делает всё сам и поэтому вызывает доверие как настоящий хозяин дела.
</a:t>
            </a:r>
            <a:endParaRPr lang="en-US" sz="1286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Работает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его действие продумано и завершено до конца. Такая аккуратность помогает ему справиться с задачей и получить хороший результат.
</a:t>
            </a:r>
            <a:endParaRPr lang="en-US" sz="127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Подаёт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ведёт себя так, как должен поступать хороший помощник дома и в классе. На такого героя хочется равняться.
</a:t>
            </a:r>
            <a:endParaRPr lang="en-US" sz="12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спешка и жадность выглядят смешно и поучительно одновременно.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мышонка торопятся к готовой каше, хотя не помогли Петушку в работе.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сказки «Колосок»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в сказке помогают запомнить сюжет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812550" y="3445850"/>
            <a:ext cx="38841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делают текст похожим на весёлую песенку. Такой ритм помогает читать сказку вслух выразительно, а детям — легко повторять отдельные эпизоды вместе с учителем.
</a:t>
            </a:r>
            <a:endParaRPr lang="en-US" sz="1486" dirty="0"/>
          </a:p>
        </p:txBody>
      </p:sp>
      <p:sp>
        <p:nvSpPr>
          <p:cNvPr id="9" name="Text 3"/>
          <p:cNvSpPr txBox="1"/>
          <p:nvPr/>
        </p:nvSpPr>
        <p:spPr>
          <a:xfrm>
            <a:off x="458025" y="3445850"/>
            <a:ext cx="38841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одни и те же действия повторяются несколько раз, поэтому сюжет легко улавливается на слух. Ребёнок быстро запоминает порядок событий и не теряет нить рассказа.
</a:t>
            </a:r>
            <a:endParaRPr lang="en-US" sz="14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60966" y="3237659"/>
            <a:ext cx="419738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том, сколько труда скрыто в обычной каше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зёрнышка к каше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зерно, потом обработать его, превратить в муку и только после этого приготовить еду. Сказка показывает, что даже простое угощение требует многих шагов.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не ждёт готового блюда, а сам выполняет всю работу. В его действиях видно, как много сил и старания нужно, чтобы накормить не только себя, но и других.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не появляется сразу. Нужно подождать, потрудиться и довести дело до конца. История учит, что хороший результат приходит не от спешки, а от аккуратного труда.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простого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каша в сказке становится знаком большого труда. После этой истории дети начинают лучше понимать, что за самым привычным блюдом часто стоит чья-то забота и работа.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пересказа С. Могилёвской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написан так, чтобы его легко понимали младшие школьники. В нём нет сложных оборотов, зато есть ясные слова, которые сразу рисуют картину происходящего.
</a:t>
            </a:r>
            <a:endParaRPr lang="en-US" sz="1124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наполнен глаголами: нашёл, смолол, замесил, сварил. Благодаря им сказка звучит подвижно и бодро, а события будто происходят прямо на глазах у читателя.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читать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понятный порядок событий помогают читать сказку выразительно. Дети легко следят за сюжетом, запоминают его и могут пересказать историю своими словами.
</a:t>
            </a:r>
            <a:endParaRPr lang="en-US" sz="11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черты сказки «Колосок»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00604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трудится, а мышата бездельничают. Резкое различие между героями помогает без долгих объяснений увидеть, что такое хорошее поведение и почему лень выглядит смешно.
</a:t>
            </a:r>
            <a:endParaRPr lang="en-US" sz="1248" dirty="0"/>
          </a:p>
        </p:txBody>
      </p:sp>
      <p:sp>
        <p:nvSpPr>
          <p:cNvPr id="10" name="Text 3"/>
          <p:cNvSpPr txBox="1"/>
          <p:nvPr/>
        </p:nvSpPr>
        <p:spPr>
          <a:xfrm>
            <a:off x="6151235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через историю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не читает нравоучений, а показывает пример в поступках. Поэтому «Колосок» легко запоминается: ребёнок сам делает вывод, кто поступил правильно, а кто нет.
</a:t>
            </a:r>
            <a:endParaRPr lang="en-US" sz="1248" dirty="0"/>
          </a:p>
        </p:txBody>
      </p:sp>
      <p:sp>
        <p:nvSpPr>
          <p:cNvPr id="11" name="Text 4"/>
          <p:cNvSpPr txBox="1"/>
          <p:nvPr/>
        </p:nvSpPr>
        <p:spPr>
          <a:xfrm>
            <a:off x="449962" y="3445850"/>
            <a:ext cx="25428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сюжет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немного героев и событий, но каждое действие понятно сразу. Такой сюжет характерен для народной сказки: он короткий, ясный и быстро приводит к главной мысли.
</a:t>
            </a:r>
            <a:endParaRPr lang="en-US" sz="13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3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труд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напоминает, что любая еда, вещь или результат появляются благодаря чьим-то усилиям. Труд нужно замечать и ценить, а не считать чем-то само собой разумеющимся.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377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лениться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Мышата хотят получить кашу без работы, и это выглядит смешно. История показывает: если ничего не делать, то и награда не приходит просто так, сама по себе.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4762319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ведёт себя как настоящий помощник: он не только работает сам, но и готовит угощение. Сказка учит, что забота о других начинается с дела, а не со слов.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6850258" y="1353238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справедливым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должна принадлежать тому, кто действительно трудился. В сказке это правило звучит очень ясно и помогает детям понять, почему честность важнее желания получить всё без усилий.
</a:t>
            </a:r>
            <a:endParaRPr lang="en-US" sz="9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900" y="1823225"/>
            <a:ext cx="420600" cy="42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8998" y="1808825"/>
            <a:ext cx="337050" cy="44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поступки помогают понять характер героев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7887" y="2582525"/>
            <a:ext cx="24774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в деле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всё время занят: он ищет, молотит, месит и варит. По его поступкам сразу видно, что он аккуратный, терпеливый и умеет доводить работу до конца.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87210" y="2582525"/>
            <a:ext cx="24774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Мышата в ожидании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Мышата ничего не делают, а только ждут, когда всё будет готово. Их поведение показывает леность и желание получить результат без усилий, что сразу раскрывает их характер.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легко запоминается в этой сказке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Петушок и мышата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очень разные, поэтому их легко запомнить. Один трудится, другие хитро ждут угощения. Такой контраст делает сюжет понятным даже после первого чтения.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Колосок и зерно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колоска помогает представить, с чего всё начинается. Из маленького зерна вырастает целая цепочка дел, и именно она приводит к вкусной каше на столе.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Вкусная каша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Каша в сказке — не просто еда, а итог труда. Этот знакомый образ легко представить, поэтому дети быстро вспоминают, чем закончилась история и почему.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Ленивые мышата остаются без угощения, и это запоминается особенно хорошо. Такой финал смешит и одновременно учит: без дела не бывает заслуженной награды.
</a:t>
            </a:r>
            <a:endParaRPr lang="en-US" sz="101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пригодится урок этой сказки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Уборка, сервировка стола, уход за вещами — всё это простые дела, которые посильны ребёнку. История учит не ждать просьб, а замечать, где можно помочь.
</a:t>
            </a:r>
            <a:endParaRPr lang="en-US" sz="1036" dirty="0"/>
          </a:p>
        </p:txBody>
      </p:sp>
      <p:sp>
        <p:nvSpPr>
          <p:cNvPr id="11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паре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играх важно сотрудничать. Если один делает всё сам, а другой только наблюдает, результат получается хуже. Сказка помогает понять ценность совместного труда.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Дежурство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дежурят вместе, им легче поддерживать порядок. Сказка напоминает, что даже маленькое дело становится важным, если каждый честно выполняет свою часть работы.
</a:t>
            </a:r>
            <a:endParaRPr lang="en-US" sz="908" dirty="0"/>
          </a:p>
        </p:txBody>
      </p:sp>
      <p:sp>
        <p:nvSpPr>
          <p:cNvPr id="13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помогает однокласснику или младшему брату, он делает доброе и полезное дело. В этом сказка особенно близка школьной жизни и повседневным ситуациям.
</a:t>
            </a:r>
            <a:endParaRPr lang="en-US" sz="9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сказку читают и сейчас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 ясно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небольшая по объёму, но очень выразительная. Её удобно читать на уроке, пересказывать дома и обсуждать с детьми без долгих объяснений.
</a:t>
            </a:r>
            <a:endParaRPr lang="en-US" sz="1199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юмор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мышат вызывает улыбку, потому что они хотят вкусную кашу, но не хотят работать. Смешные детали делают сказку живой и особенно запоминающейся.
</a:t>
            </a:r>
            <a:endParaRPr lang="en-US" sz="1267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всё становится ясно: труд приносит результат, а лень оставляет без награды. Такой понятный вывод помогает детям сразу увидеть главную мысль сказки.
</a:t>
            </a:r>
            <a:endParaRPr lang="en-US" sz="1249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понятен каждому ребёнку, потому что труд, лень и справедливость встречаются в жизни постоянно. Поэтому сказка легко связывается с повседневными поступками.
</a:t>
            </a:r>
            <a:endParaRPr lang="en-US" sz="12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дело — потом угощение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«Колосок» — короткая, весёлая и поучительная сказка о труде, честности и справедливости. Она напоминает каждому второкласснику: помогай, работай и уважай чужие усилия.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2026-05-27T13:10:57Z</dcterms:created>
  <dcterms:modified xsi:type="dcterms:W3CDTF">2026-05-27T13:10:57Z</dcterms:modified>
</cp:coreProperties>
</file>