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 последней встречи»: любовь, память и прощание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последнего свидания, где чувство остается только в памяти.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акмеистическая ясность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на рубеже поэтического обновления: вместо отвлеченности — точная деталь, сдержанная интонация и психологическая глубина, характерные для ранней Ахматовой и поэтики акмеизма, оформившейся в начале 1910-х годов.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последней встречи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ощущается напряжение: встреча уже не обещает близости, а лишь подчеркивает приближение разрыва и внутреннюю настороженность героини.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прощания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действие сведено к минимуму: важны взгляд, молчание, движение и несколько точных бытовых деталей, через которые раскрывается психологический перелом.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в темноту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прощания остается пустое пространство вечера, где исчезает живое присутствие другого человека и усиливается чувство одиночества.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встрече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переносит смысл события в память: сама встреча уже завершилась, но ее переживание остается и становится частью внутреннего опыта героини.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смысловые части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стихотворение движется от внешнего события к внутреннему переживанию и памяти.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построена по нарастающей: чем меньше внешнего действия, тем сильнее внутренний смысл и ощущение необратимости.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Ахматова, «Вечер», 1912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система: предметы как носители чувства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Шаль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вещи не просто обозначают обстановку: они подчеркивают уязвимость героини и делают момент прощания почти осязаемым, как будто чувство закреплено в материальной подробности.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Тусклый свет свечи создает ощущение краткости и хрупкости последнего мгновения. Он освещает не только комнату, но и саму возможность увидеть друг друга перед разлукой.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Замкнутое пространство комнаты усиливает чувство внутренней изоляции. Оно становится сценой прощания, где личное переживание звучит особенно остро именно в тишине и неподвижности.
</a:t>
            </a:r>
            <a:endParaRPr lang="en-US" sz="942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путь означает переход из тепла близости в холод одиночества. Этот образ завершает сцену расставания и превращает уход в символ окончательной утраты.
</a:t>
            </a:r>
            <a:endParaRPr lang="en-US" sz="10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лирического сюжета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события, а изменение внутреннего состояния: от настороженности к боли и затем к тихому опустошению.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переживания приходится на момент ухода; затем чувство не исчезает, а переходит в сдержанную память о разрыве.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Ахматовой «Песня последней встречи»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и психологизм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Молчание, остановки, движение и взгляд становятся главным языком переживания. Именно через них передается то, что невозможно или трудно сказать прямо, но что ясно ощущается в тексте.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выбирает вещи и действия, которые выглядят обыденными, но несут сильный смысл. Деталь заменяет длинное описание и делает психологическое состояние особенно достоверным.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говорит от себя, поэтому читатель видит ситуацию изнутри. Однако прямых объяснений почти нет: эмоция раскрывается не через признание, а через наблюдение за происходящим.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 не ослабляет чувства, а, наоборот, делает его глубже. Внутренняя боль звучит убедительнее именно потому, что не превращается в открытую драму.
</a:t>
            </a:r>
            <a:endParaRPr lang="en-US" sz="9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лирического действия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встречи к памяти и внутренней утрате.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90948" y="3237659"/>
            <a:ext cx="359775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прощания и необратимости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в стихотворении не оставляет пространства для надежды: отношения завершены окончательно, а встреча воспринимается как точка, после которой прежняя близость уже невозможна.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Важнейшее ощущение текста — невозможность вернуть сказанное и прожитое. Событие не повторится, поэтому его значение возрастает именно в момент утраты.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громких слов и резких жестов усиливает драму. Тишина становится формой прощания, в которой особенно ясно слышно внутреннее опустошение героини.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встреча не исчезает, а сохраняется в сознании. Память фиксирует не только факт расставания, но и его эмоциональную цену для лирической героини.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мотивов выстраивает камерную лирическую сцену, где каждое слово поддерживает настроение сдержанной боли и тихого прощания.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образуют память и утрата: именно они превращают частный эпизод в художественно завершенную лирическую драму.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Ахматовой «Песня последней встречи»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мгновение, тьма как утрата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огонёк свечи
</a:t>
            </a:r>
            <a:pPr algn="l" indent="0" marL="0">
              <a:lnSpc>
                <a:spcPct val="115000"/>
              </a:lnSpc>
              <a:buNone/>
            </a:pPr>
            <a:r>
              <a:rPr lang="en-US" sz="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в стихотворении похожа на короткую вспышку надежды: она освещает лица, пока встреча ещё не оборвалась окончательно. Но её свет слаб и недолговечен, словно сам момент близости уже уходит. В этом хрупком сиянии особенно ощутим последний взгляд.
</a:t>
            </a:r>
            <a:endParaRPr lang="en-US" sz="939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после ухода
</a:t>
            </a:r>
            <a:pPr algn="l" indent="0" marL="0">
              <a:lnSpc>
                <a:spcPct val="115000"/>
              </a:lnSpc>
              <a:buNone/>
            </a:pPr>
            <a:r>
              <a:rPr lang="en-US" sz="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исчезает в темноте, пространство будто пустеет вместе с ним. Тень не просто скрывает фигуру — она обозначает разрыв связи, тишину после прощания и внутреннюю пустоту, которую нельзя сразу заполнить. Так темнота становится образом одиночества.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художественные приёмы помогают Ахматовой передать напряжение и сдержанную драму прощания.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строится не на риторике, а на точных деталях и повторяющихся интонациях, которые усиливают эмоциональное напряжение.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Ахматова, «Песня последней встречи», сборник «Вечер», 1912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интонация и музыкальность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воспринимается как тихая исповедь, обращённая к одному человеку. Небольшой масштаб ситуации и плавное течение строк создают ощущение интимного разговора, в котором каждое слово звучит особенно весомо и сосредоточенно.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фраз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возникает из сочетания коротких и более развёрнутых фраз. Такой ритмический рисунок передаёт сбивчивость переживания: речь то замирает, то продолжается, как будто героиня удерживает боль внутри себя.
</a:t>
            </a:r>
            <a:endParaRPr lang="en-US" sz="927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созвучия и синтаксические ходы связывают строки в единое эмоциональное целое. Благодаря этому текст звучит не как рассказ о событии, а как переживание, которое возвращается снова и снова.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 ускоряет действие, а удерживает его в состоянии внутреннего ожидания. Поэтому интонация остаётся мягкой, почти безмолвной, но за этой тишиной чувствуется сильное, неослабевающее напряжение.
</a:t>
            </a:r>
            <a:endParaRPr lang="en-US" sz="9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состояния лирической героини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внешне спокойная речь скрывает нарастающее внутреннее потрясение и почти неподвижное переживание утраты.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тревога, боль и память: именно они определяют психологический центр стихотворения, тогда как сдержанность лишь удерживает чувство в форме.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текста А. Ахматовой «Песня последней встречи»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поэтикой акмеизма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не говорит о любви прямо и не усиливает речь патетикой. Напротив, чувство раскрывается через паузы, жесты и краткие строки, поэтому психологическая глубина возникает именно из внешней сдержанности.
</a:t>
            </a:r>
            <a:endParaRPr lang="en-US" sz="1053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акмеизма важна вещная конкретность, и в стихотворении она особенно заметна. Шаль, тёмная комната, тусклый свет и вечерняя дорога не просто создают фон, а выражают состояние расставания.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просто и строго, без лишних украшений. Такая лаконичность делает переживание убедительным: читатель видит не абстрактную эмоцию, а точную сцену, в которой чувство становится художественным событием.
</a:t>
            </a:r>
            <a:endParaRPr lang="en-US" sz="1039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 чувство через конкретные вещи и обстановку, а не через отвлечённые рассуждения. Комната, свеча и дорога делают переживание зримым, почти осязаемым, что соответствует акмеистическому вниманию к точному образу.
</a:t>
            </a:r>
            <a:endParaRPr lang="en-US" sz="10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события к смыслу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 внешнего эпизода к внутреннему и символическому уровню стихотворения.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вечерняя сцена стихотворения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перед расставанием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Тусклый вечер заполняет комнату мягким, почти неподвижным светом. В этой полутьме особенно заметны одиночная фигура, неподвижные вещи и слабое мерцание свечи, которое словно удерживает последние секунды близости перед неизбежным уходом.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темноту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комнаты начинается холодный, пустой вечерний путь, где свет уже не сопровождает человека. Эта визуальная перспектива делает прощание особенно ощутимым: близость остаётся внутри, а снаружи — только темнота и тишина.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финал: движение смысла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от напряжённой встречи стихотворение приходит к состоянию памяти и внутренней утраты.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дуга строится от внешнего контакта к внутреннему следу: событие исчезает, но эмоциональный опыт сохраняется и становится главным содержанием текста.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Ахматова, «Песня последней встречи»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школьного анализа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передаёт чувство не декларацией, а деталями, жестами и интонацией. Такой способ изображения учит видеть, как литература раскрывает переживание через внешне простые, но очень точные средства.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речь, короткие фразы и предметные образы не украшают содержание, а создают его. Для анализа важно показать, что художественная форма здесь напрямую связана с темой утраты и памяти.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последней встречи знакома и легко узнаваема, поэтому текст помогает школьнику обсуждать расставание без сложной фабулы. При этом за простым событием скрыт глубокий психологический смысл.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читательского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замечать, как в небольшом тексте может уместиться большая драматическая энергия. Оно хорошо подходит для сопоставления с другими лирическими произведениями о любви, расставании и внутренней силе.
</a:t>
            </a:r>
            <a:endParaRPr lang="en-US" sz="8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которая остаётся в памяти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 последней встречи» показывает, как тихое прощание превращается в глубокий опыт утраты. Ахматова с помощью точной детали и сдержанной интонации создаёт образ чувства, которое исчезает, но не стирается из памяти.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2026-05-27T12:04:02Z</dcterms:created>
  <dcterms:modified xsi:type="dcterms:W3CDTF">2026-05-27T12:04:02Z</dcterms:modified>
</cp:coreProperties>
</file>