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Вакханка: образ древнего мифа в литературе и искусстве
</a:t>
            </a:r>
            <a:endParaRPr lang="en-US" sz="3695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образ, в котором праздник соединяется с силой, движением и тайной.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появился образ вакханки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вакханки родился в Древней Греции из праздников в честь Диониса. Позже в Риме тот же бог стал Вакхом, а его торжества получили название вакханалий. Со временем этот образ вошёл в мифы, искусство и литературу.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такая вакханка в античном мифе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Вакханка — участница священного шествия Диониса, где танец и пение считались частью обряда, а не обычным развлечением.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мифах она выглядит вдохновлённой и свободной, как будто на время выходит за пределы привычных правил и повседневного поведения.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легко узнать по венку из плюща или виноградной лозы, шумному движению и тирсу — посоху, украшенному листьями.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изображали вакханку в искусстве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Движение, которое видно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любили показывать вакханку в момент поворота или быстрого шага. Развевающиеся ткани и поднятые руки помогают передать ритм танца, будто фигура вот-вот сойдёт с картины или рельефа.
</a:t>
            </a:r>
            <a:endParaRPr lang="en-US" sz="947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Детали, создающие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изображениях часто появляются венки, виноградные гроздья, чаши и музыкальные инструменты. Эти предметы сразу напоминают о празднике Диониса и делают образ ярким, торжественным и запоминающимся.
</a:t>
            </a:r>
            <a:endParaRPr lang="en-US" sz="892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Образ, полный внутренней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Вакханка редко выглядит спокойной. Её волосы, одежда и поза словно подчинены музыке и движению. Поэтому зритель видит не просто женщину, а символ сильного чувства и особого состояния.
</a:t>
            </a:r>
            <a:endParaRPr lang="en-US" sz="87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Дионис и его свита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Дионис был связан с виноделием, весной, плодородием и театром, поэтому его образ сочетал радость, силу природы и праздничное обновление жизни.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него в мифах всегда движется шумная свита: сатиры, нимфы, силены и вакханки, каждый со своим ярким характером.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появление в легендах почти всегда сопровождается музыкой, танцами и бурным весельем, из-за которого обычный порядок как будто отступает.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свита показывает Диониса не строгим правителем, а богом праздника, свободы и живой энергии, которая захватывает всех вокруг.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символы образа вакханки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изображениях один и тот же набор деталей помогает сразу узнать мифологический сюжет.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Тирс, венок и виноградные ветви чаще всего обозначают связь с Дионисом, а музыка и животные усиливают ощущение обряда.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античным изображениям и художественным описаниям дионисийских сюжетов; дата не требуется.
</a:t>
            </a:r>
            <a:endParaRPr lang="en-US" sz="75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696" y="180597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3038" y="1805966"/>
            <a:ext cx="597188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4712" y="3524908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1782" y="3578286"/>
            <a:ext cx="719700" cy="5757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устраивали вакхические празднества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гимны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начинался с пения и звуков инструментов. Музыка помогала создать общее настроение и делала участие в шествии частью общего ритуала, а не обычного развлечения.
</a:t>
            </a:r>
            <a:endParaRPr lang="en-US" sz="751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 и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Танцы были важной частью обряда: они выражали радость, энергию и особое состояние участников. В движении люди как будто приближались к силе, которой поклонялись.
</a:t>
            </a:r>
            <a:endParaRPr lang="en-US" sz="751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и плодородие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праздники связывали с пробуждением природы, ростом растений и надеждой на хороший урожай. Для древних людей это был знак, что земля снова готова дарить плоды.
</a:t>
            </a:r>
            <a:endParaRPr lang="en-US" sz="751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шествие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Процессии объединяли многих людей и создавали чувство праздника. Вместе они прославляли Диониса, а совместное действие делало обряд особенно ярким и запоминающимся.
</a:t>
            </a:r>
            <a:endParaRPr lang="en-US" sz="75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 образ вакханки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религиозного обряда к устойчивому художественному символу.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6780" y="1455605"/>
            <a:ext cx="3614421" cy="8859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2189" y="2441580"/>
            <a:ext cx="3614421" cy="8859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7567" y="3427530"/>
            <a:ext cx="3614421" cy="88595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Вакханка в скульптуре, вазописи и живописи
</a:t>
            </a:r>
            <a:endParaRPr lang="en-US" sz="1928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55176" y="1455401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рельефы и вазы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рельефах и вазах вакханку часто показывали в момент движения: с поворотом корпуса, поднятой рукой и лёгким шагом. Такие сцены были удобны для художника, потому что в них можно было точно передать ритм праздника и пластичность фигуры.
</a:t>
            </a:r>
            <a:endParaRPr lang="en-US" sz="813" dirty="0"/>
          </a:p>
        </p:txBody>
      </p:sp>
      <p:sp>
        <p:nvSpPr>
          <p:cNvPr id="9" name="Text 3"/>
          <p:cNvSpPr txBox="1"/>
          <p:nvPr/>
        </p:nvSpPr>
        <p:spPr>
          <a:xfrm>
            <a:off x="1610574" y="2441377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Мраморная пластика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мраморных статуях важны изгиб тела, складки одежды и ощущение, будто фигура движется прямо перед зрителем. Камень при этом кажется живым, а вакханка — почти танцующей, хотя она неподвижна.
</a:t>
            </a:r>
            <a:endParaRPr lang="en-US" sz="813" dirty="0"/>
          </a:p>
        </p:txBody>
      </p:sp>
      <p:sp>
        <p:nvSpPr>
          <p:cNvPr id="10" name="Text 4"/>
          <p:cNvSpPr txBox="1"/>
          <p:nvPr/>
        </p:nvSpPr>
        <p:spPr>
          <a:xfrm>
            <a:off x="2465971" y="3427326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 Нового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более поздних эпох возвращались к этому образу, чтобы показать красоту, энергию и эмоциональную силу. В их картинах вакханка часто становится центром композиции, а всё вокруг подчёркивает её движение и праздничное настроение.
</a:t>
            </a:r>
            <a:endParaRPr lang="en-US" sz="81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вакханалии и тревога перед беспорядком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4325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III век до н. э.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Риме распространяются вакхические обряды, связанные с греческой традицией. Они становятся известны как вакханалии и привлекают всё больше участников.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89746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 год до н. э.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Власти ограничивают эти собрания из-за их тайного и ночного характера. Для римлян это было связано с тревогой перед нарушением правил и порядка.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65061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Позднейшая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вакханки начинает восприниматься не только как праздничный, но и как опасный. В искусстве и литературе он сохраняет двойственный смысл — радость и беспокойство.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889076"/>
            <a:ext cx="4009200" cy="13619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вакханки в разных источниках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один и тот же образ менялся в мифах, театре, искусстве и литературе.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источниках вакханка сохраняет связь с энергией и движением, но смысл образа зависит от времени и вида искусства.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мифы, театральные традиции и произведения изобразительного искусства разных эпох
</a:t>
            </a:r>
            <a:endParaRPr lang="en-US" sz="74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74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Вакханка в литературе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литературе вакханка часто появляется как образ неукротимой энергии, которая ломает привычные границы и делает человека ближе к первозданной природе и сильным чувствам.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42379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Этот образ помогает передать красоту, которая завораживает, но может быть опасной. Именно поэтому вакханка нередко вызывает у читателя одновременно восхищение и тревогу.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62847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 литературе XIX века вакханка особенно часто связана с темами вдохновения, экстаза и художественного порыва. Через неё авторы говорят о силе чувств и творческой энергии.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147400" y="2197803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Поэты и драматурги используют её, когда хотят показать столкновение разума и страсти. Тогда праздник становится не просто действием, а испытанием внутренней свободы.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50" y="86802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32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костюма и атрибутов вакханки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0100" y="2182350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Шкуры животных, корзины с плодами и другие природные мотивы усиливают ощущение обряда. Они показывают, что вакханка — не обычная танцовщица, а участница ритуала, связанного с плодородием и природой.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386950" y="1135682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изображениях вакханку легко узнать по тирсу, венку из плюща и виноградным ветвям. Эти детали не просто украшают фигуру, а сразу указывают на её связь с Дионисом и священным шествием.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связаны с образом вакханки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вакханки объединяет радостное и тревожное: он связан и с праздником, и с силой чувств, которые трудно удержать.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месте стоят свобода и праздник, но заметная доля опасности напоминает: этот образ всегда на границе между радостью и хаосом.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мифологическим и художественным описаниям образа вакханки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вакханки считается противоречивым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Вакханка одновременно символизирует радость праздника и потерю контроля. Для древних людей это было проявлением божественной силы, а не просто шумного веселья.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искусстве образ привлекает красотой, пластикой и движением, но рядом с ними всегда чувствуется напряжение. Поэтому вакханка кажется завораживающей и немного тревожной.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Позднее этот образ стали связывать с чрезмерностью и хаосом. Он показывает, как сильные эмоции могут вдохновлять, а могут и нарушать привычный порядок.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Вакханка и природа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вокруг неё создают ощущение движения и плодородия. Поэтому вакханка выглядит не просто участницей праздника, а частью природного мира, который пробуждается и меняется.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изображениях вакханка часто появляется среди леса, виноградников или на склонах гор. Такой фон подчёркивает её связь с живой природой, весной и силой роста.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танца к мифологическому образу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обычное движение превращается в символ вакханки в мифе и искусстве.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4449" y="120742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32185" y="1253810"/>
            <a:ext cx="719700" cy="575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4446" y="3253495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32185" y="3267823"/>
            <a:ext cx="719700" cy="6397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вакханки в современной культуре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098974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картинах вакханка помогает художникам передать движение, энергию и выразительную позу. Через этот образ зритель сразу чувствует ритм и эмоциональную силу сцены.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215361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сцене вакханка напоминает о древних мифах и о том, как важны жест, музыка и пластика. Её образ делает постановку яркой и запоминающейся.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109022" y="318930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музеях вакханку показывают на статуях, рельефах и вазах, чтобы объяснить античную культуру. Такие экспонаты помогают увидеть, как древние мастера передавали движение.
</a:t>
            </a:r>
            <a:endParaRPr lang="en-US" sz="860" dirty="0"/>
          </a:p>
        </p:txBody>
      </p:sp>
      <p:sp>
        <p:nvSpPr>
          <p:cNvPr id="11" name="Text 4"/>
          <p:cNvSpPr txBox="1"/>
          <p:nvPr/>
        </p:nvSpPr>
        <p:spPr>
          <a:xfrm>
            <a:off x="6215361" y="3182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учебниках образ вакханки используется как понятный пример мифа, который перешёл в искусство. Он помогает ученикам запомнить связь древних праздников, природы и эмоций.
</a:t>
            </a:r>
            <a:endParaRPr lang="en-US" sz="865" dirty="0"/>
          </a:p>
        </p:txBody>
      </p:sp>
      <p:sp>
        <p:nvSpPr>
          <p:cNvPr id="12" name="Text 5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1903087"/>
            <a:ext cx="3971100" cy="133732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Вакханка, мёнада и нимфа: сходство и различия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близких образа часто путают, но каждый из них имеет своё значение и своё место в мифах.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Вакханка и мёнада связаны с дионисийским культом, а нимфа относится к миру природы. Похожие внешне фигуры имеют разный смысл.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мифология и традиции художественного изображения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Вакханка: образ, который пережил века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Вакханка осталась в культуре потому, что в одном образе соединились праздник, природа, музыка и сильные чувства. Она напоминает, как близко стоят красота, свобода и опасность.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2026-05-22T18:21:36Z</dcterms:created>
  <dcterms:modified xsi:type="dcterms:W3CDTF">2026-05-22T18:21:36Z</dcterms:modified>
</cp:coreProperties>
</file>