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мир водных обитателей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рыб, млекопитающих и водорослей в уникальной водной среде.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водных организмов для планеты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обитатели составляют большую часть живой массы Земли, влияя на чистоту воды и воздуха. Их исследование помогает сохранить экологический баланс и защитить биоразнообразие.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занимают большую часть планеты, их вода солёная, с большим разнообразием животных и растений. Глубина этой среды создаёт сложные условия для жизни.
</a:t>
            </a:r>
            <a:endParaRPr lang="en-US" sz="1284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среда — мир соли и глубин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пруды содержат пресную воду с меньшей солёностью. Здесь обитают организмы, приспособленные к переменам температуры и ограниченному объёму воды.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воды — реки и озёра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 обитания воды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34 000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рыб зарегистрировано учёными по всему миру.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населяют самые разнообразные водные среды и удивляют разнообразием форм и размеров.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каталог рыб (FishBase)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используют сложные звуковые сигналы, чтобы находить добычу в мутной или тёмной воде. Эта способность делает их эффективными охотниками.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Эхолокация в поисках пищи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издают разнообразные звуки для общения, могут узнавать себя в зеркале и показывают умение применять предметы в повседневной жизни.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 интеллект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и способности дельфинов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живых существ в воде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организмов предпочитают солёные воды, а пресноводные уникальны по составу и адаптациям.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среды предоставляют разные условия, влияя на видовое разнообразие и адаптации.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Караси, щуки и сомы распространены в российских реках и озёрах, приспосабливаясь к переменам в температуре и уровню воды.
</a:t>
            </a:r>
            <a:endParaRPr lang="en-US" sz="12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пресных вод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 раки легко переживают холодные зимы благодаря особым адаптациям к нехватке кислорода подо льдом.
</a:t>
            </a:r>
            <a:endParaRPr lang="en-US" sz="12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на суше и в воде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обитатели постоянно реагируют на изменения окружающей среды, что сказывается на их популяциях и поведении.
</a:t>
            </a:r>
            <a:endParaRPr lang="en-US" sz="12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пресной воде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этого млекопитающего достигает 180 тонн, что делает его самым крупным животным на планете, питающимся планктоном.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кит — гигант океанов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акулообразная может достигать длины до 12 метров и питается мелкой рыбой и планктоном, обитая в глубинах морей.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Китовая акула — гигантская рыба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морских глубин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адаптации водных обитателей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Рыба-капля выживает на глубинах до 1200 м благодаря мягкому телу, которое выдерживает огромное давление.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игуаны на Галапагосах ныряют до 10 метров, питаясь исключительно морскими водорослями.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Способности биолюминесценции позволяют глубоководным организмам отпугивать врагов и привлекать добычу в темноте.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пресноводных и морских организмов
</a:t>
            </a:r>
            <a:endParaRPr lang="en-US" sz="2584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в размерах, среде обитания и питании пресноводных и морских видов.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организмы значительно крупнее и разнообразнее в питании, отражая богатство океанских экосистем.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Ряска — самая маленькая цветущая растение на планете, образует плотный ковер на поверхности пресных озёр и прудов. Камыш с его длинными стеблями создаёт убежище для рыб и птиц, поддерживая биологическое равновесие водоёмов.
</a:t>
            </a:r>
            <a:endParaRPr lang="en-US" sz="120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Ряска и камыш: хозяева пресных вод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— крупная буроватая водоросль, широко распространённая на холодных морских побережьях. Фукус служит домом и пищей для разнообразных морских обитателей, а также помогает насыщать океан кислородом.
</a:t>
            </a:r>
            <a:endParaRPr lang="en-US" sz="120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и фукус: морские гиганты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и водоросли: жизненная сила водоёмов
</a:t>
            </a:r>
            <a:endParaRPr lang="en-US" sz="21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Беспозвоночные: ключевые игроки в водных экосистемах
</a:t>
            </a:r>
            <a:endParaRPr lang="en-US" sz="2156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Медузы, моллюски и ракообразные активно фильтруют воду, удаляя из неё органические частицы и улучшая качество среды обитания для других организмов.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беспозвоночные обеспечивают основу пищевых цепей, являясь важным источником питания для многих видов рыб и водоплавающих птиц.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беспозвоночные участвуют в переработке веществ, поддерживая баланс биогеохимических процессов в водоёмах.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050" y="1295008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68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85687" y="1285325"/>
            <a:ext cx="517725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представители водного мира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Рыба-луна
</a:t>
            </a:r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гигантская рыба достигает массы около 2 тонн и предпочитает плавать у самой поверхности, не способна активно двигаться вертикально.
</a:t>
            </a:r>
            <a:endParaRPr lang="en-US" sz="159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конёк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случай в животном мире: у морского конька молодь вынашивает самец, что выделяет его среди других рыб.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кальмары
</a:t>
            </a:r>
            <a:pPr algn="ctr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кальмары используют биолюминесценцию для отпугивания хищников и маскировки в темных глубинах океана.
</a:t>
            </a:r>
            <a:endParaRPr lang="en-US" sz="15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звенья цепи питания в водной экосистеме
</a:t>
            </a:r>
            <a:endParaRPr lang="en-US" sz="237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экологические исследования и наблюдения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водных обитателей
</a:t>
            </a:r>
            <a:endParaRPr lang="en-US" sz="2271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объектов токсичными веществами и отходами снижает численность обитателей и нарушает экосистемные процессы, ухудшая здоровье водоёмов.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вылов рыбы и гидротехнические сооружения изменяют природные среды, снижая популяции и ведя к исчезновению некоторых видов, что подтверждает спад на 83% с 1970 года.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сохранение водных видов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Белуха и морская выдра занесены в Красную книгу России из-за угрозы исчезновения, требующей серьёзной охраны.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70 водных заповедников в стране служат средой для сохранения уникальных водных экосистем и редких видов.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заповедники, такие как Байкальский и Дальневосточный морской, обеспечивают долгосрочную защиту природных комплексов.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 общественные инициативы объединяются для повышения эффективности охраны и повышения экологической культуры.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Русалки и щуки — герои многих русских сказок, символизирующие мистическую связь человека с водой и её обитателями. Эти сюжеты передают уважение и страх перед стихией.
</a:t>
            </a:r>
            <a:endParaRPr lang="en-US" sz="1181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Мифические образы и легенды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Айвазовский с мастерством запечатлел волны и морских животных в своих картинах, раскрывая красоту и мощь водной стихии в искусстве.
</a:t>
            </a:r>
            <a:endParaRPr lang="en-US" sz="1378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в живописи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«В поисках Немо» популяризировал морских персонажей, заинтересовав молодое поколение и подчёркивая важность защиты водных экосистем.
</a:t>
            </a:r>
            <a:endParaRPr lang="en-US" sz="1378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мультфильмы и символы
</a:t>
            </a:r>
            <a:endParaRPr lang="en-US" sz="1406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обитатели в культуре и искусстве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водных обитателях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Осьминоги обладают тремя сердцами и синим кровотоком из-за меди, что помогает им эффективно переносить кислород в воде.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Креветки способны создавать звуки мощностью свыше 200 децибел, ударяя клешней — самый громкий звук среди животных в воде.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Парусник — рекордсмен по скорости среди рыб, достигая до 110 километров в час на коротких дистанциях.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шаги для защиты водных обитателей
</a:t>
            </a:r>
            <a:endParaRPr lang="en-US" sz="2449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мусора и отказ от использования пластиковых пакетов существенно снижают загрязнение вод экосистем и способствуют сохранению чистоты водоёмов.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добровольных акциях по уборке берегов и поддержка природоохранных проектов помогают сохранять среду обитания и поддерживают биоразнообразие.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4950" y="942920"/>
            <a:ext cx="3312000" cy="3237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9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обитатели: ключ к устойчивому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роли водных организмов важно для сохранения экологии и здоровья человека. Ответственное отношение и знания, полученные в школе, помогут защитить их для будущих поколений.
</a:t>
            </a:r>
            <a:endParaRPr lang="en-US" sz="40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2026-05-08T11:18:57Z</dcterms:created>
  <dcterms:modified xsi:type="dcterms:W3CDTF">2026-05-08T11:18:57Z</dcterms:modified>
</cp:coreProperties>
</file>