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1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109–110. Звуковой анализ слов «лыжи» и «пирожок»
</a:t>
            </a:r>
            <a:pPr algn="l" indent="0" marL="0">
              <a:lnSpc>
                <a:spcPct val="100000"/>
              </a:lnSpc>
              <a:buNone/>
            </a:pPr>
            <a:r>
              <a:rPr lang="en-US" sz="15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слово, разбираем звуки и сравниваем «лыжи» с «пирожком».
</a:t>
            </a:r>
            <a:endParaRPr lang="en-US" sz="381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дети учатся внимательно слушать слово, замечать звуки, слоги и ударение. Это помогает понять, почему звучание и написание не всегда совпадают, и делает чтение, письмо и списывание намного увереннее.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понятным на слух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произносят целиком и стараются услышать его без спешки. Так легче понять, как оно звучит в речи и где заканчивается один звук, а где начинается другой.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считают слоги и находят ударение. После этого называют звуки по порядку, не пропуская ни одного, и сравнивают, сколько в слове звуков и сколько букв.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отмечают мягкие и твёрдые согласные, а также проверяют, совпадают ли звук и буква. Такой порядок помогает разбирать слово аккуратно и без ошибок.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звукового разбора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«лыжи» называют спортивный предмет, на котором ездят по снегу. Это привычное зимнее слово, которое легко представить и удобно произносить по частям.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«лыжи»: что оно называет
</a:t>
            </a:r>
            <a:endParaRPr lang="en-US" sz="2312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предмет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хорошо понимает значение слова, ему проще услышать его целиком. Тогда звуковой разбор становится не только точным, но и немного похожим на игру в «угадай слово».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детям слово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разбирается слово «лыжи»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на уроке: от произношения слова до проверки мягкости первого согласного.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 «лыжи» удобно для первого разбора: все звуки слышатся ясно, а первый согласный звучит мягко.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звука и столько же букв в этом слове.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анализ слова «лыжи» на уроках русского языка в 1 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падает на первый слог: лы́жи. Благодаря этому слово звучит отчётливо, и его удобно разбирать по звукам.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и ударение в слове «лыжи»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делится на два слога: лы-жи. Оба слога короткие и легко отделяются друг от друга при медленном произношении.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нет скрытого безударного гласного. Обе гласные слышатся ясно, поэтому это хороший пример для первых упражнений без лишней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«пирожок»: что оно называет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«пирожок» называет маленький пирог, чаще всего с начинкой. Это вкусное и знакомое детям слово сразу вызывает понятный образ и легко запоминается.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со словом «лыжи» оно длиннее и сложнее по строению. В нём удобно наблюдать ударение, мягкий согласный в начале и гласный, который в середине слышится не совсем чётко.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разбирается слово «пирожок»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звукового анализа: от произношения до проверки безударной гласной.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в слове мягкий: [п’]. Затем идут гласный [и], согласный [р] и безударный гласный, который слышится не совсем ясно.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состав слова «пирожок»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звук — [к]. Весь звуковой ряд состоит из семи звуков, и каждый из них нужно назвать по порядку, не перепрыгивая через один.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 тоже семь: п, и, р, о, ж, о, к. Здесь особенно важно помнить: звук слышится, а буква записывается, и это не всегда одно и то же.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звучат [ж] и ударный [о]. Ударение помогает услышать этот гласный особенно чётко, как будто он говорит громче остальных.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3782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38325" y="1512471"/>
            <a:ext cx="299025" cy="398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почему в слове «пирожок» слышится [а]
</a:t>
            </a:r>
            <a:endParaRPr lang="en-US" sz="249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безударном слоге гласный произносится не так отчётливо, как под ударением. Поэтому в слове «пирожок» звук между согласными слышится ближе к [а], а не очень ясно как [о].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безударный звук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слово иногда звучит иначе, чем выглядит в тетради. Это помогает детям заметить: буква и звук — не одно и то же, и к записи нужно прислушиваться особенно внимательно.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Слышится не совсем так, как пишется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первоклассник замечает такое несоответствие, он лучше понимает устройство русского языка. Это открытие потом помогает аккуратнее читать, писать и не теряться в похожих словах.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открытие для ученика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«лыжи» короткое и звучит ровно: в нём 2 слога, 4 звука и 4 буквы. Его легко произносить по порядку, не пропуская ни одного звука.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«лыжи» и «пирожок»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«пирожок» длиннее и сложнее: в нём 3 слога, 7 звуков и 7 букв. При разборе нужно внимательно следить за каждым шагом, особенно в середине слова.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словах первый согласный звучит мягко, поэтому дети учатся слышать тонкие различия. Но только в «пирожке» есть безударный гласный, который слышится не совсем чётко.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«лыжи» первый звук [л’] мягкий. Он произносится мягко, с лёгким «смягчением», и это хорошо слышно в начале слова. Остальные звуки уже помогают построить всё слово целиком.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 твёрдые согласные в двух словах
</a:t>
            </a:r>
            <a:endParaRPr lang="en-US" sz="2988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«пирожок» первый звук [п’] тоже мягкий. Сравнение двух слов показывает, что мягкость согласного можно услышать в разных словах, если произносить их медленно и внимательно.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проверяется звуковой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идёт по шагам: сначала слово произносят, потом считают слоги, находят ударение и сверяют каждый звук с буквой.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забывают отметить мягкость первого согласного и записывают слово слишком грубо. Чтобы не ошибиться, полезно произнести его медленно и прислушаться к началу.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звук и букву: слышат одно, а пишут другое. Здесь помогает правило простого вопроса: что я услышал, а что действительно стоит в слове?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безударный гласный. В слове «пирожок» он слышится не очень ясно, поэтому нужно быть особенно внимательным и не спешить с выводом.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места при разборе слов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слова «лыжи» удобно запомнить короткую опору: 2 слога, 4 звука, первый согласный мягкий. Такая схема быстро возвращает ученика к правильному разбору.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слова «лыжи»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слова «пирожок» подходит другая опора: 3 слога, 7 звуков, ударение стоит в конце. Она помогает не потерять безударный гласный и не перепутать порядок звуков.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слова «пирожок»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схемы для запоминания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превращается в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звучания к письму помогает увидеть, как слово сначала слышат, потом разбирают, а затем аккуратно записывают.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эти уроки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слово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развивают фонематический слух: ребёнок учится слышать слово по звукам, не торопиться и не пропускать ни одного элемента. Это особенно важно при разборе знакомых слов.
</a:t>
            </a:r>
            <a:endParaRPr lang="en-US" sz="137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тренируется определять ударный слог и замечать, где гласный звучит ясно, а где — слабее. Такое умение помогает увереннее читать и произносить слова без ошибок.
</a:t>
            </a:r>
            <a:endParaRPr lang="en-US" sz="1398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Соотносить звуки и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понимают, что слышимое и написанное не всегда совпадают полностью. Это учит аккуратному списыванию, внимательной проверке и более точному письму в тетради.
</a:t>
            </a:r>
            <a:endParaRPr lang="en-US" sz="138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мягкость согласных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двух слов ученики слышат мягкие и твёрдые согласные. Такое сравнение делает звучание языка понятнее и помогает лучше разбирать новые слова самостоятельно.
</a:t>
            </a:r>
            <a:endParaRPr lang="en-US" sz="13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слово, где всё слышно отчётливо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«лыжи» звучит просто и ясно, как будто само подсказывает, как его разобрать. В нём два слога, и оба гласных слышатся чётко. Такое слово удобно для первых шагов в звуковом анализе и не пугает длинной цепочкой звуков.
</a:t>
            </a:r>
            <a:endParaRPr lang="en-US" sz="115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требует особого внимания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«Пирожок» уже просит от ученика терпения и точности. Здесь три слога, а один гласный в середине слышится не совсем ясно. Поэтому разбор превращается в маленькое исследование: нужно слушать, сравнивать и проверять каждый шаг.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словам «лыжи» и «пирожок»
</a:t>
            </a:r>
            <a:endParaRPr lang="en-US" sz="26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разбор — это полезный слуховой тренажёр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109–110 учат внимательно слышать слово, находить ударение, различать мягкие и твёрдые согласные и уверенно сравнивать звуки с буквами. Это настоящий старт для грамотного чтения и письма.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2026-05-21T16:22:24Z</dcterms:created>
  <dcterms:modified xsi:type="dcterms:W3CDTF">2026-05-21T16:22:24Z</dcterms:modified>
</cp:coreProperties>
</file>