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дома, город и простые фразы о 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места: что изучаем в Unit 6
</a:t>
            </a:r>
            <a:endParaRPr lang="en-US" sz="410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 соединяет разговор о людях и местах: мы называем, описываем, спрашиваем и отвечаем по образцу, чтобы уверенно говорить о знакомых домах, улицах и объектах.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места рядом с нами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получится освоить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учатся называть людей, профессии и места, чтобы быстро понимать задания и отвечать без долгих пауз в знакомых речевых ситуациях.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Описывать и 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описывают внешность, настроение и расположение предметов, используя простые слова и устойчивые модели, которые легко переносить в речь.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местоположении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появляется грамматика для существования и места: There is / There are, вопросы Where…? и предлоги, помогающие строить точные фразы.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завершение блока ученики составляют короткие устные и письменные высказывания о комнате, доме или районе по образцу и по картинке.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People: роли и профессии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4575" y="1193500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встречаются слова worker, doctor, teacher, driver, artist и firefighter. Они помогают называть людей по профессии и понимать, кто чем занимается.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514575" y="1852317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повторяются family words и роли в школе: ученик, учитель, одноклассник, родитель. Это делает лексический набор ближе к повседневной жизни.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514575" y="252724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через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удобно закреплять через картинку и подпись: ученик видит образ, соотносит его с названием и быстрее запоминает значение.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514575" y="3194205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проверяют узнавание: выбрать лишнее слово, сопоставить изображение и ответить на вопрос Who is it? одним предложением.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514575" y="390279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тренирует точность: ученики не только узнают слова, но и учатся использовать их в простом ответе без лишних подсказок.
</a:t>
            </a:r>
            <a:endParaRPr lang="en-US" sz="10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People: внешность и характер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удобно строить по схеме appearance + character: сначала внешние признаки, затем черты характера. Это помогает делать ответ понятным и полным.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внешности относятся tall, short, slim, strong, curly hair и glasses. Эти слова позволяют заметить главные признаки человека на фото или рисунке.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характера подходят friendly, quiet, kind и helpful. Такие слова помогают сказать не только как человек выглядит, но и каким он кажется.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 фото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строится просто: выбрать два признака по изображению и составить одно законченное предложение, например о росте и доброжелательности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People: чувства и настроение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happy, sad, tired, angry, excited, worried и bored помогают назвать состояние человека в конкретной ситуации и подобрать уместную реакцию.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 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связывать эмоцию с причиной: усталость после уроков, радость от новости, тревога перед проверкой. Так слово запоминается через смысл.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по выражению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взгляд и поза подсказывают настроение, поэтому ученики учатся узнавать эмоции по мимике и соотносить их с картинкой.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 тренирует выбор: сначала сопоставить эмоции и лица, затем выбрать лучшую ответную фразу из двух вариантов.
</a:t>
            </a:r>
            <a:endParaRPr lang="en-US" sz="12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Places: дом и комнаты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89850" y="112067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или квартира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повторяют слова house и flat, чтобы различать тип жилья и не путать его с отдельными комнатами внутри дома.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89850" y="2286212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основные комнаты: kitchen, bathroom, bedroom и living room. Их удобно узнавать по плану, интерьеру и типичным предметам.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850" y="345175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слова garden и garage расширяют описание дома и помогают говорить не только о помещении, но и о пространстве вокруг.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5538" y="1120675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 предметах: bed, sink, sofa, fridge и shower подсказывают, в какой комнате они обычно находятся.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15538" y="2286212"/>
            <a:ext cx="2313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по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планом и картинкой делает лексику наглядной: ученик видит комнату, называет её и связывает со знакомыми вещами.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Places: город и ориентиры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2375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лексика включает street, park, bank, library, shop, hospital, bus stop, cinema и school. Это базовые ориентиры для разговора о районе.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375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района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учить на простой карте: ученик ищет объект по названию и замечает, как места расположены относительно друг друга.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375" y="3458086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 категориям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группировать слова по смыслу: места для отдыха, для учёбы, для покупок и для поездок. Так список запоминается быстрее.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61287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помогает понимать короткие описания маршрута и не теряться, когда нужно найти нужное место по подсказке.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1287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задача на уроке — назвать объекты на карте и распределить их по тематическим группам без лишних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Places: здания и функции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и назначение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здание связано с определённой функцией: school, museum, café, supermarket, church, sports centre, station и police station служат разным целям.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помогает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слова и действия помогает запоминать лексику: ребёнок не только видит название, но и понимает, зачем туда идут.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food покупают в supermarket, books берут в library, films смотрят в cinema, а train travel начинается на station.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проверяют не отдельные слова, а понимание смысла: где что делают и какие места для этого подходят.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6750" y="2490762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делу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здания и действия делает ответы короткими и точными, а также готовит к диалогам о городе и маршруте.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6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описания места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нужны две базовые формы: одна для единственного предмета, другая — для нескольких. Они помогают точно говорить о том, что где находится.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6, раздел There is / There are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нужны, чтобы различать один предмет и несколько предметов.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помогают быстро говорить о наличии предметов и мест в комнате: единичный предмет описываем через There is, а несколько — через There are.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6, раздел There is / There are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числа достаточно, чтобы выбрать правильную форму сказуемого.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 рядом помогают увидеть разницу между единственным и множественным числом и выбрать нужную конструкцию без лишних ошибок.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используются три базовых типа реплик: вопрос, краткий ответ и отрицание. Они помогают быстро проверить понимание по картинке и описанию места.
</a:t>
            </a:r>
            <a:endParaRPr lang="en-US" sz="120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равны по роли: они тренируют один и тот же смысл — спросить, подтвердить или отрицать наличие объекта.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6, упражнение на вопросы и отрицания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are: вопросы и отрицание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комнате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4575" y="1193500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in, on и under помогают точно указать, где находится предмет в комнате: внутри, на поверхности или под другим объектом. Это основа простых описаний.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514575" y="1852317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next to, behind и in front of показывают отношения между предметами. Они особенно полезны, когда нужно описать расположение мебели на картинке или плане.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514575" y="252724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объектами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between используется, если предмет стоит между двумя объектами. Это удобный способ добавить в описание больше деталей без длинных фраз.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514575" y="3194205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Above и between часто встречаются в заданиях по комнате, потому что помогают различать высоту и взаимное положение предметов. Здесь важна внимательность к изображению.
</a:t>
            </a:r>
            <a:endParaRPr lang="en-US" sz="994" dirty="0"/>
          </a:p>
        </p:txBody>
      </p:sp>
      <p:sp>
        <p:nvSpPr>
          <p:cNvPr id="15" name="Text 6"/>
          <p:cNvSpPr txBox="1"/>
          <p:nvPr/>
        </p:nvSpPr>
        <p:spPr>
          <a:xfrm>
            <a:off x="514575" y="390279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изображению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нужно не угадывать, а соотносить слово с картинкой. Один правильный предлог сразу делает предложение точным и понятным.
</a:t>
            </a:r>
            <a:endParaRPr lang="en-US" sz="10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плана к описанию комнаты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комнаты с предметами и их расположением для составления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пройти по карте района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карте района с ключевыми ориентирами и командами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практика: короткие диалоги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вопроса о месте: Where is the café? Затем отвечайте коротко и точно, используя next to, opposite или behind, если они подходят к карте.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Меняйте роли после каждой реплики, чтобы оба ученика успели спросить, объяснить и подтвердить расположение. Так тренируются и говорение, и понимание на слух.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адрес или улица известны, добавляйте их в ответ: We’re on Green Street. Это делает диалог естественным и приближает его к реальной ситуации.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карту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затруднении можно опираться на карту и повторять ключевые слова. Главное — говорить короткими, ясными фразами без лишних деталей.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городе: от вопроса к месту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ситуация: один ученик уточняет маршрут, другой объясняет путь по знакомому городу.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аудирование: короткий текст о месте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Ищем ключи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задание и найди ключевые слова: название места, количество предметов и предлоги. Это помогает понять текст даже без полного перевода.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Сверяем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сопоставь вопросы с текстом: что находится в комнате, сколько предметов видно, где они стоят. Так легче проверить понимание без догадок.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проверь, совпадают ли ответы с опорными словами из текста. Для аудирования особенно важно не пропустить предлоги и названия мест.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Unit 6 мы собрали слова о людях и местах, научились использовать There is / There are, предлоги места и вопросы Where…? Теперь можно уверенно описывать знакомый дом, школу или район.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Unit 6: говорим о людях и местах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2026-07-25T21:08:59Z</dcterms:created>
  <dcterms:modified xsi:type="dcterms:W3CDTF">2026-07-25T21:08:59Z</dcterms:modified>
</cp:coreProperties>
</file>