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64–65: читаем слова, если меняется одна гласная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гласная буква — и слово становится новым.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буква так важна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первых классах особенно полезно замечать каждую букву в слове. Когда дети сравнивают похожие слова, они учатся читать внимательнее, не торопиться и сразу видеть, какая буква изменилась.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заменить гласную букву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слове находят гласную букву. Затем её меняют на другую гласную, а остальные буквы оставляют без изменений.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получается новое слово. Например: кот — кит, мак — миг, лес — лис, сок — сук. Меняется только одна буква, а смысл уже другой.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учат читать точно, а не угадывать по началу слова. Это хорошая тренировка для глаз, памяти и аккуратного чтения.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слов, которые похожи друг на друга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стоят почти одинаковые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карточках можно увидеть короткие пары: рак — рок, лак — лук, дом — дым. Они выглядят очень похоже, но в каждой паре меняется только одна гласная. Удобно сравнивать их по буквам и сразу замечать разницу.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нарисовать дом, дым или лук, ребёнку легче проверить чтение. Изображение помогает не перепутать слова и показывает, что небольшое изменение буквы ведёт к новому значению. Тут слово и картинка дружат, а не спорят.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буква, два разных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мыл — мил особенно хорошо показывает силу одной буквы. Слова очень короткие, поэтому внимание приходится держать крепко. Такие упражнения учат смотреть не только на общий вид слова, но и на его середину.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Гласная буква меняет звучание слова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Гласная помогает слову звучать определённо и ясно. Если заменить её, меняется не только звук, но и всё впечатление от слова.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кот — кит, мак — миг, нос — нас видно, что часть букв остаётся прежней. Но одна гласная перестраивает слово почти как волшебная палочка.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читать все буквы подряд, а не догадываться по первым. Тогда слово прочитается точно, а ошибка не спрячется в середине.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новое слово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замене одной гласной буквы в слове.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быть похожи, но смысл у них разный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кот и кит похожи по написанию, но обозначают разных животных. Одна гласная меняет не только звучание, но и то, кого или что мы называем.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мак — миг различие ещё заметнее: мак — это цветок, а миг — очень короткое время. Значение меняется быстро, почти как щелчок.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дети понимают: буквы нужны не только для чтения вслух. Они помогают узнать точное значение слова и не перепутать его с другим.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цепочек слов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меняется не один раз, а несколько шагов подряд: дом — дым — дим. Такая цепочка помогает держать внимание на каждой букве и не сбиваться с места.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можно читать цепочки мыл — мил — мел или сок — сук — сок. Это почти как маленькое словесное путешествие: шаг, ещё шаг, и уже новое слово.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гласные буквы встречаются в заданиях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используются знакомые гласные: А, О, У, И, Ы, Е. Эти буквы дети уже умеют узнавать и читать без лишней помощи.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сад — суд, сон — сын, лес — лис показывают, как одна гласная меняет звучание слова. Слово остаётся коротким, но смысл уже становится другим.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первоклассников это удобно: буквы знакомы, слова короткие, а различие видно сразу. Значит, можно спокойно читать и замечать точную букву.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и тихое чтение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читает первое слово хором, чтобы все услышали его звучание и уверенно вошли в задание. Это помогает снять страх перед новой парой слов.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 одному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читает второе слово после замены гласной. Так легче заметить, какая буква изменилась, и не перепутать похожие слова.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ещё раз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повторить пару медленно и сравнить слова ещё раз. Тихое чтение помогает проверить себя и не пропустить маленькую, но важную букву.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помогает проверить значение слова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или кит? Сначала смотри на картинку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словом стоит рисунок, и он сразу подсказывает смысл. Если ученик прочитал «кит» вместо «кот», картинка с котом мягко показывает ошибку. Так ребёнок учится не только узнавать буквы, но и проверять, подходит ли слово по смыслу.
</a:t>
            </a:r>
            <a:endParaRPr lang="en-US" sz="915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 и лук: похожие слова — разные картинки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легко перепутать, если смотреть только мельком. Картинка рядом с надписью помогает заметить, что лук — это овощ, а люк — крышка в полу или на дороге. Значение слова становится понятным ещё до объяснения учителя.
</a:t>
            </a:r>
            <a:endParaRPr lang="en-US" sz="882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Крот, кит, лис — изображение не даёт запутаться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очень похоже на другое, рисунок становится настоящим помощником. Он подсказывает, кто именно изображён: крот, кит или лис. Если буква заменена неверно, картинка сразу «спорит» с чтением и помогает исправить себя без обиды.
</a:t>
            </a:r>
            <a:endParaRPr lang="en-US" sz="8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аккуратно и без ошибки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младшему школьнику сравнивать похожие слова и проверять, что после замены гласной получилось настоящее слово.
</a:t>
            </a:r>
            <a:endParaRPr lang="en-US" sz="8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легко ошибиться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«кот» и «кит» очень похожи: меняется всего одна гласная, а звучание и значение становятся другими. Поэтому нельзя угадывать по первой букве — нужно дочитывать слово до конца.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«лук — люк» и «мишка — мышка» ошибка прячется почти незаметно. Если смотреть невнимательно, можно прочитать совсем не то слово и перепутать картинку или смысл.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смотреть на середину слова и сравнивать буквы по порядку. Тогда чтение становится точнее, а маленькая буква перестаёт устраивать сюрпризы.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особенно коварны: в них одна буква будто работает за двоих. Стоит заменить гласную — и вместо знакомого предмета получается другое слово, иногда с очень смешным результатом.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на уроке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пару — и буквы сами заговорят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карточки со словами, а дети ищут пары, где меняется только одна гласная. Такое задание похоже на маленькое расследование: нужно заметить сходство, увидеть различие и назвать оба слова без спешки.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Замени одну букву и получи новое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предлагают слово и набор гласных, из которых нужно выбрать подходящую. После замены ученики читают новое слово и проверяют его по картинке. Получается короткая игра, в которой буква действительно «творит чудеса».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идут цепочкой, как по ступенькам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 можно выстроить цепочку из слов, где каждое следующее отличается одной гласной. Дети читают её шаг за шагом и следят, как слово меняется на каждом переходе, не теряя ни одной буквы по дороге.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 словах одинаковым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замене гласной в слове обычно сохраняются согласные буквы и общий порядок звуков. Поэтому «кот» и «кит» выглядят очень похоже, хотя читаются по-разному.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сравнить «сок — сук» или «мак — миг», легко увидеть общий каркас слова. Он помогает заметить, что изменяется не всё слово целиком, а только одна его часть.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наблюдение учит читать по буквам, а не по догадке. Первоклассник видит, что слово можно узнать не только по началу, но и по точному составу.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буквы к новому смыслу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одна заменённая гласная меняет звучание слова и превращает его в другое понятие.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пары требуют особого внимания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«лес — лис» и «мыл — мил» могут запутать даже внимательного ученика, потому что слова короткие и различие заметно не сразу. Здесь важно читать медленно и не торопиться.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помогает повторное сравнение: сначала одно слово, потом другое, а затем ещё раз оба вместе. Так глаз и ухо лучше замечают, какая именно гласная изменилась.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работа тренирует аккуратность и терпение. Если в слове ошибка, меняется всё: звучание, смысл и даже картинка в голове — настоящий фокус, только без волшебной палочки.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Мини-итог уроков в картинках и словах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— и перед нами новое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видят, как слово меняется после замены одной гласной. Короткие пары слов помогают быстро заметить разницу и проверить, что буква действительно влияет на чтение и смысл. Получается маленькое, но очень важное открытие.
</a:t>
            </a:r>
            <a:endParaRPr lang="en-US" sz="933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подсказывают, правильно ли прочитано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рядом с подписями помогают сразу увидеть, подходит ли слово по смыслу. Если ученик ошибся, изображение мягко подскажет правильный вариант. Так чтение становится внимательнее, а проверка — почти игровой.
</a:t>
            </a:r>
            <a:endParaRPr lang="en-US" sz="901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собираются в общий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«кот — кит», «мак — миг», «сок — сук», дети замечают общий принцип: одна гласная может изменить всё. Этот обзор помогает запомнить урок и уверенно перейти к новым заданиям без лишней путаницы.
</a:t>
            </a:r>
            <a:endParaRPr lang="en-US" sz="9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739" y="1303509"/>
            <a:ext cx="495900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199688"/>
            <a:ext cx="511500" cy="454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умеет ученик после этих уроков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 нужную букву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быстро замечает гласную в слове и видит, какая именно буква изменилась. Это помогает читать внимательнее и не пропускать важные детали в коротких словах.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Читает пары слов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сравнить два похожих слова и прочитать их по очереди, не торопясь. Такое спокойное чтение делает ошибку менее вероятной и добавляет уверенности.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Понимает разницу в значении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видит, что после замены гласной слово становится другим не только на слух, но и по смыслу. Это важный шаг к осознанному чтению, а не к угадыванию.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Читает всё увереннее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таких упражнений первоклассник лучше запоминает написание слов и аккуратнее смотрит на них целиком. Чтение становится точнее, а учебная смелость — заметно больше.
</a:t>
            </a:r>
            <a:endParaRPr lang="en-US" sz="7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одна буква — и слово уже другое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одной гласной показывает, как внимательно нужно читать русские слова. Сегодня кот легко превращается в кита, а мак — в миг, и каждая буква вдруг оказывается очень важной.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2026-05-21T15:57:58Z</dcterms:created>
  <dcterms:modified xsi:type="dcterms:W3CDTF">2026-05-21T15:57:58Z</dcterms:modified>
</cp:coreProperties>
</file>