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обзор: Современная астрономия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Вселенной: строение, происхождение, эволюция и космические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астрономии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зародилась в древних цивилизациях и прошла этапы от сферической астрономии к современным космическим телескопам и спектроскопии, кардинально изменив понимание мира.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масштаб Вселенной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населена миллиардными галактиками, диаметр наблюдаемой части превышает 93 миллиарда световых лет, что отражает её громадные масштабы.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 распределена неравномерно: существуют сверхскопления и скопления галактик, а также обширные межгалактические пространства, формируя сложную структуру.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Вселенной состоят из 5% видимой материи, 27% тёмной материи и 68% тёмной энергии, определяющих её динамику и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галактики, как Млечный Путь, имеют характерный диск и спиральные рукава. Диаметр может достигать сотен тысяч световых лет, включая миллиарды звёзд и межзвёздный газ.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и неправильные галактики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 имеют форму эллипсоидов с малоактивным звёздообразованием. Неправильные отличаются асимметричной структурой, часто вследствие гравитационных взаимодействий.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галактик и их строение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Млечном Пути более 200 миллиардов звёзд, диаметр галактики около 100 000 световых лет. Наша Солнечная система находится примерно в 27 000 световых лет от центра в рукаве Ориона.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НАСА и Европейской космической обсерватории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млрд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 формируют основу Млечного Пути, отражая его масштаб и сложность.
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Вселенной по современным данным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доминирование тёмной энергии и материи, ключевых для формирования космических структур и ускоренного расширения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Вселенной таинственна: тёмные компоненты влияют на гравитацию и космологическую динамику, оставаясь малоизученными.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WMAP, Planck, 2003-2020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делятся на спектральные типы от горячих голубых (O) до холодных красных (M), что отражает температуру и химический состав поверхностей.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 средней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газового облака, затем звезда пребывает на главной последовательности. Завершается жизнь превращением в красного гиганта, а затем белого карлика.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массивных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заканчивают жизнь сверхновыми взрывами, после которых могут образовываться нейтронные звёзды или чёрные дыры, обеспечивая химическую эволюцию Вселенной.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звёзд и их эволюция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903972"/>
            <a:ext cx="4164900" cy="12925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звёзд разных спектральных типов
</a:t>
            </a:r>
            <a:endParaRPr lang="en-US" sz="213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температуру, массу, светимость и продолжительность жизни для звёзд классов O, G и M, демонстрируя разнообразие звёзд и их жизненных циклов.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класса O живут кратко, а M — дольше всех, что влияет на их роль в развитии галактик.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«Астрономия. 11 класс»,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строение и объекты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включает Солнце и восемь планет, каждая со своими особенностями, от Меркурия до Нептуна, образующих основу 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тела и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планеты, астероиды и кометы дополняют систему, образуя внутренний и внешний пояса, которые влияют на динамику и эволюцию.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планет в Солнечной системе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 Марс — твёрдые каменистые тела с плотной корой и атмосферой, влияющей на возможное существование жизни.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Нептун обладают более низкой плотностью и атмосферой с примесью метана, что придаёт им характерный синий оттенок.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— крупные планеты с мощными водородно-гелиевыми атмосферами и кольцевыми системами, играющие важную роль в динамике системы.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колец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планет состоят из льда и пыли разных размеров, формируя уникальные структуры и влияя на взаимодействие с их спутниками.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экзопланет и методы их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представляют собой планеты за пределами Солнечной системы, обращающиеся вокруг других звёзд. Существуют различные методы их обнаружения, включая транзитный метод, регистрирующий снижение яркости звезды при прохождении планеты, и измерение радиальной скорости, выявляющее влияние планеты на движение звезды.
</a:t>
            </a:r>
            <a:endParaRPr lang="en-US" sz="1319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TRAPPIST-1 — уникальный пример многопланетной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TRAPPIST-1 — компактная звёздная система с семью землеподобными экзопланетами, что открывает возможности для изучения их атмосферы и условий обитаемости. Это одна из наиболее изученных систем благодаря близости и яркости звезды.
</a:t>
            </a:r>
            <a:endParaRPr lang="en-US" sz="1567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Экзопланеты: обнаружение и свойства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наблюдательной астрономии
</a:t>
            </a:r>
            <a:endParaRPr lang="en-US" sz="241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телескопы, такие как «Хаббл» и «Джеймс Уэбб», обеспечивают беспрецедентное качество данных вне атмосферы Земли.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спектроскопии и астрометрии позволяют изучать химический состав и движение космических объектов с высокой точностью.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 радиотелескопы позволяют получать изображение и характеристики объектов в видимом и радио диапазонах, расширяя наше понимание космоса.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и ультрафиолетовые обсерватории выявляют процессы, невидимые глазом, раскрывая температуру и состав звезд и галактик.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исследования астрономического объекта
</a:t>
            </a:r>
            <a:endParaRPr lang="en-US" sz="2007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 выбора объекта до публикации результатов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и открытие атмосферы Венеры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 XVIII веке первым предположил наличие атмосферы у Венеры, наблюдая явление оптической дисперсии во время прохождения планеты по диску Солнца. Его работы заложили основы планетарной астрономии в России.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Шкловский и астрофизика радиоджетов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Шкловский внес значительный вклад в изучение радиогалактик и джетов — мощных струй вещества, исходящих из ядер активных галактик, что стало важным направлением в астрофизике XX 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Черенков и космические лучи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Черенкова позволили понять природу высокоэнергетических космических частиц через изучение эффекта люминесценции в атмосфере, что открыло новые горизонты в космической физике.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отечественной науки в астрономию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экзопланет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числа открытий связан с запуском космических миссий Kepler и TESS, значительно увеличивших статистику найденных миров.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экспоненциальный рост открытий, подтверждая эффективность современных методов и технологий в поиске экзопланет.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Archive, данные на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космос в культуре и технологиях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стала источником вдохновения для научно-технических достижений, включая запуски спутников и пилотируемые миссии к Луне и Марсу, развивая современные космические программы.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космос отражается в литературе и кино, от трудов Циолковского до популярных фильмов «Звёздные войны», формируя общественное восприятие освоения космоса.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современной астрономии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мусор угрожает безопасности спутников и обсерваторий, создавая препятствия для проведения чётких наблюдений и исследований.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и помехи с поверхности Земли затрудняют проведение точных измерений, особенно в радиоастрономии, что требует новых технологий или космических платформ.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финансирования замедляет развитие фундаментальных исследований и модернизацию оборудования, ограничивая возможности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48" y="982188"/>
            <a:ext cx="3558504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крупнейших космических телескопов и миссий
</a:t>
            </a:r>
            <a:endParaRPr lang="en-US" sz="2454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телескопов, их научные задачи и достижения, демонстрирующие разнообразие подходов к изучению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телескоп предоставляет уникальные данные, усиливая понимание структуры и процессов во Вселенной.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NASA, Роскосмос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астрономии: научные задачи и перспективы
</a:t>
            </a:r>
            <a:endParaRPr lang="en-US" sz="2341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природы тёмной материи и энергии позволит раскрыть основные загадки космического расширения и структуры Вселенной.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роботизированных обсерваторий и искусственного интеллекта оптимизирует сбор и анализ астрономических данных.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следов жизни на экзопланетах станет приоритетом, используя усовершенствованные спектроскопические исследования атмосферы.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Картографирование Млечного Пути с высокой точностью поможет понять динамику и эволюцию нашей Галактики.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астрономия как ключ к познанию космоса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раскрывает фундаментальные законы природы и историю Вселенной, стимулируя научное мышление и технологический прогресс, что важно для будущего человечества и освоения космоса.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2026-05-08T00:16:26Z</dcterms:created>
  <dcterms:modified xsi:type="dcterms:W3CDTF">2026-05-08T00:16:26Z</dcterms:modified>
</cp:coreProperties>
</file>