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4524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С. Пушкин и «Сказка о золотом петушке»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17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о власти, обещании и наказании за нарушение слова.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сказка в творчестве Пушкина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52025"/>
            <a:ext cx="32247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одна из поздних пушкинских сказок, созданная в Болдинский период. В ней слышны восточные мотивы и литературный источник, но смысл и образ героев полностью переработаны автором.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43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Жанр: литературная сказка в стихах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80012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написано стихами, поэтому в нём важны ритм, повторы и звучные сказочные формулы. Такая форма делает рассказ запоминающимся и близким к народной традиции.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145918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сказка остаётся авторской: в ней есть чудесный помощник, необычный царь, загадочная красавица и волшебное предупреждение. Все эти образы работают на развитие сюжета.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113086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добавляет иронию и сатиру, поэтому за внешне сказочным повествованием скрыт серьёзный вопрос о правителе, его ответственности и последствиях неверного выбора.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43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царя Дадона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432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27507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Слабый и уставший правитель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Дадон показан старым, тревожным и утомлённым постоянной угрозой. Он хочет покоя, но не умеет добиться его разумными и смелыми решениями.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37462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без мудрости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Царь надеется на чудо вместо личной ответственности. Его образ подчёркивает, что власть без рассудка и твёрдого характера становится уязвимой.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сказки по этапам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новый эпизод не только движет сюжет, но и усиливает напряжение: спасение быстро превращается в испытание для царя.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строит историю как цепочку причин и последствий: ошибка героя ведёт к следующей, а финал становится неизбежным.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С. Пушкин, «Сказка о золотом петушке», 1834–1835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Золотой петушок как символ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1229" y="13763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Петушок символизирует предупреждение и контроль: он первым замечает опасность и подаёт знак раньше, чем это делает сам царь или его стража.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81236" y="2717350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Золотой цвет подчёркивает необычность, ценность и сказочность образа. Он сразу выделяет петушка среди остальных персонажей и вещей.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81292" y="40583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финале петушок становится знаком возмездия: он напоминает, что обещание нельзя нарушать без последствий, даже если нарушитель — правитель.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43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6475" y="2057334"/>
            <a:ext cx="5037600" cy="142238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герои и их роль в сюжете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79925" y="16585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 показано, как каждый персонаж влияет на ход событий и смысл сказки.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179925" y="282157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почти каждый образ связан не только с сюжетом, но и с нравственным уроком: помощь, красота и власть оказываются испытанием для героя.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926475" y="404680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С. Пушкин, «Сказка о золотом петушке»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Шамаханская царица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31893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Шамаханская царица появляется как яркий, почти сказочный образ, который сразу притягивает внимание. Она не сражается и не спорит, но меняет поведение Дадона одним своим присутствием.
</a:t>
            </a:r>
            <a:endParaRPr lang="en-US" sz="992" dirty="0"/>
          </a:p>
        </p:txBody>
      </p:sp>
      <p:sp>
        <p:nvSpPr>
          <p:cNvPr id="8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432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4013375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её образе соединяются красота, богатство и скрытая опасность. Пышные одежды, украшения и восточный колорит делают её особенно выразительной и одновременно тревожной.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конфликт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одно решение героя ведёт к следующему и усиливает трагический исход.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слова и клятвы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0025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Дадон обещает мудрецу исполнить его просьбу, когда получит помощь. Сначала слово кажется простой формальностью, но именно оно становится главным испытанием царя.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2409814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клятвы показывает легкомыслие и неблагодарность героя. Он думает о своём желании и забывает, что обещание связывает его по-настоящему.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640837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подчёркивает: слово правителя особенно важно, потому что от него зависят доверие, порядок и безопасность других людей. Ошибка царя становится общей бедой.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432" dirty="0"/>
          </a:p>
        </p:txBody>
      </p:sp>
      <p:sp>
        <p:nvSpPr>
          <p:cNvPr id="13" name="Text 5"/>
          <p:cNvSpPr txBox="1"/>
          <p:nvPr/>
        </p:nvSpPr>
        <p:spPr>
          <a:xfrm>
            <a:off x="6871856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сказка учит ответственности: нельзя обещать то, чего не собираешься выполнять. За нарушение слова неизбежно наступают тяжёлые последствия.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432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и напряжение сюжета
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280250" y="1907300"/>
            <a:ext cx="19815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Набеги на царство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начинается с тревоги: владения Дадона страдают от нападений. Проблема звучит как внешняя угроза, которая сразу создает напряженное ожидание и задает серьезный тон всему повествованию.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513876" y="1907300"/>
            <a:ext cx="19815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Чудесная защита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золотого петушка приносит надежду на порядок и безопасность. Кажется, что волшебная помощь сможет решить все трудности без лишних усилий со стороны царя.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760825" y="1907675"/>
            <a:ext cx="19815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Испытание обещанием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победы над врагами Дадон дает клятву, но вскоре отвлекается на Шамаханскую царицу. Именно здесь сюжет переходит от временного спокойствия к внутреннему конфликту и соблазну.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6982500" y="1918575"/>
            <a:ext cx="19815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Наказание и финал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слова приводит к трагической развязке: петушок наказывает царя. Ожидаемого счастливого конца нет, и сказка завершается резко, мрачно и поучительно.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настроения в сказке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движется от тревоги к краткому облегчению, а затем снова становится все мрачнее и напряженнее.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показывает резкий спад в финале: надежда не удерживается, и сказка заканчивается трагически.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С. Пушкин. «Сказка о золотом петушке»; эмоциональная динамика по сюжету произведения.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художественные средства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1225" y="1338900"/>
            <a:ext cx="37056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строит сказку на повторе и ритме, поэтому текст легко читать и запоминать. Простая форма делает историю доступной, но не упрощает ее смысл.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432" dirty="0"/>
          </a:p>
        </p:txBody>
      </p:sp>
      <p:sp>
        <p:nvSpPr>
          <p:cNvPr id="11" name="Text 3"/>
          <p:cNvSpPr txBox="1"/>
          <p:nvPr/>
        </p:nvSpPr>
        <p:spPr>
          <a:xfrm>
            <a:off x="181225" y="2286050"/>
            <a:ext cx="37056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эпитеты и точные детали помогают увидеть героев и обстановку. Благодаря им царский двор, шатры и драгоценности выглядят особенно выразительно.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181225" y="3233200"/>
            <a:ext cx="37056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Ирония заметна в том, что чудо не спасает царя от его собственных ошибок. Сказочная оболочка скрывает серьезный разговор о власти и ответственности.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181225" y="4180350"/>
            <a:ext cx="37056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Восточные слова и образы создают особый колорит, но не мешают пониманию. Они делают сказку красочной, а ее нравственный смысл — более запоминающимся.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95250" y="1099666"/>
            <a:ext cx="4768800" cy="113165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95250" y="2323441"/>
            <a:ext cx="4768800" cy="11316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95250" y="3547216"/>
            <a:ext cx="4768800" cy="113165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43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Востока в произведении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09774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Золотые купола и солнечный блеск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Восток у Пушкина сияет золотом, как праздничный город из сказочного сна. Купола, яркий свет и богатые украшения создают впечатление торжественности. Такой образ помогает почувствовать красоту и необычность места действия.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321520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Шатры, орнаменты и тайна дворца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легко представить шатры, узорные ткани и нарядные покои. Эти детали делают пространство загадочным и нарядным, словно оно скрывает секреты. Восточная пышность здесь всегда соседствует с тревожным ожиданием.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54529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Красный, синий и драгоценный контраст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 в сказке работают как часть образа Востока: красный, синий и золотой особенно заметны рядом друг с другом. Они усиливают ощущение роскоши, но одновременно подчеркивают условность и сказочность происходящего.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7750" y="1157375"/>
            <a:ext cx="8508500" cy="2402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8411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царя Дадона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75200"/>
            <a:ext cx="2849700" cy="88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показано, какие решения привели героя к трагическому финалу.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3258550" y="4075200"/>
            <a:ext cx="2849700" cy="88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ошибка усиливает следующую. В итоге личная слабость царя оборачивается потерей семьи, власти и жизни.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652813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С. Пушкин. «Сказка о золотом петушке»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Нравственный смысл сказки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0654" y="18100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показывает, что власть без ответственности становится опасной. Царь не должен полагаться только на чудо: его решения влияют не только на него самого, но и на весь народ.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161036" y="18100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Нарушенная клятва в сказке не остается без последствий. Автор убеждает читателя, что слово, данное другим, нужно соблюдать, иначе доверие разрушается и приводит к беде.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81292" y="32916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учит думать о последствиях поступков. Для школьников это особенно понятно: легкомыслие, самоуверенность и желание получить все сразу часто заканчиваются потерями.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43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 сказки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связаны между собой: одно неверное решение героя запускает цепочку событий, которую уже нельзя остановить.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место занимает ответственность правителя, а остальные темы показывают, как быстро она проверяется на деле.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С. Пушкин. «Сказка о золотом петушке»; тематический анализ сюжета.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другими сказками Пушкина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0025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 в других сказках Пушкина, здесь есть стихотворная форма, яркие образы и чудесное событие. Это делает текст близким и узнаваемым для читателя.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2409814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с другими сказками — четкий нравственный выбор. Герои оказываются в ситуации, где нужно отличить верность от ошибки, а долг — от соблазна.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640837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 именно эта сказка звучит особенно строго и тревожно. В ней меньше веселого настроения и больше горькой иронии по отношению к царю.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432" dirty="0"/>
          </a:p>
        </p:txBody>
      </p:sp>
      <p:sp>
        <p:nvSpPr>
          <p:cNvPr id="13" name="Text 5"/>
          <p:cNvSpPr txBox="1"/>
          <p:nvPr/>
        </p:nvSpPr>
        <p:spPr>
          <a:xfrm>
            <a:off x="6871856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выделяет произведение среди других пушкинских сказок. Вместо радостной развязки читатель видит наказание, поэтому смысл истории воспринимается острее.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сказка остается важной сегодня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432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844275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легко понятна современным школьникам, потому что говорит о доверии, обещании и ответственности. Эти вещи важны и в жизни, и в общении с другими людьми. Сказка напоминает: красивые слова не заменяют поступков.
</a:t>
            </a:r>
            <a:endParaRPr lang="en-US" sz="964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045775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золотого петушка помогает увидеть, что власть, соблазн и наказание связаны между собой. Когда человек забывает о долге и выбирает удобство вместо честности, последствия затрагивают не только его самого, но и окружающих.
</a:t>
            </a:r>
            <a:endParaRPr lang="en-US" sz="964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25713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Сказка, которая учит думать о последствиях
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«Сказка о золотом петушке» соединяет волшебный сюжет и серьезный урок о долге, совести и слове. Пушкин показывает, что за каждым обещанием стоит ответственность, а нарушение клятвы ведет к трагедии.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2026-05-22T12:41:28Z</dcterms:created>
  <dcterms:modified xsi:type="dcterms:W3CDTF">2026-05-22T12:41:28Z</dcterms:modified>
</cp:coreProperties>
</file>