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0494" y="0"/>
            <a:ext cx="3522761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Морфемы и способы словообразования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слово и как рождаются новые значения в русском языке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знать в 9 классе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и словообразовательный разбор часто встречаются в ОГЭ. Они помогают отличать форму слова от однокоренных слов, находить орфограммы и понимать, как язык пополняет словарь.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морфема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51000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Минимальная часть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1000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Морфема — это наименьшая значимая часть слова. Она уже несёт смысл и участвует в построении слова, поэтому именно с неё начинается морфемный разбор.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46108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46108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выражает главное лексическое значение слова. Именно он объединяет родственные слова и показывает, о чём идёт речь, даже если внешне слова различаются.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741217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 суффикс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41217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 суффикс помогают образовывать новые слова или уточнять их значение. Они меняют смысл, но не всегда меняют часть речи, к которой относится слово.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6836325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и основа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6836325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служит для связи слов в предложении, а основа включает все части слова без окончания. По основе легко увидеть главное строение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335" y="1453800"/>
            <a:ext cx="3977279" cy="3069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и однокоренные слова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59450" y="1546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9450" y="1787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объединяет общий корень и связанное с ним значение. Например, в словах вода, водный, подводный и водичка сохраняется смысл, связанный с водой.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647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языке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3888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однокоренных слов помогает проверить морфемный разбор и лучше понять значение слова. Такой приём особенно полезен при изучении орфографии и лексики.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859450" y="25971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внешнее сходство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59450" y="28379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звучание ещё не делает слова однокоренными. Важно, чтобы у них была общая смысловая основа и историческая связь, а не только одинаковые буквы.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648618"/>
            <a:ext cx="4225529" cy="20195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морфемы слова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какую роль выполняет каждая морфема и где она находится в слове.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несёт главную информацию, а остальные морфемы либо уточняют значение, либо помогают строить и связывать слова.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 теме «Морфемы и способы словообразования», школьный курс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словообразования в русском языке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основные модели образования слов и их место в школьных примерах.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учебных заданиях встречаются приставочный и суффиксальный способы; остальные модели требуют более внимательного анализа строения слова.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примеров по теме русского языка, 9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выполнить морфемный разбор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 пропустить ни одну часть слова и проверить вывод по значению.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Приставочный способ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присоединяется к готовому слову и не меняет его часть речи. Поэтому по исходной основе легко понять, от какого слова образовано новое.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остаётся узнаваемым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могут обозначать движение, повторность, завершённость действия или изменение признака. Из-за этого одно и то же слово получает новый оттенок значения.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становится точнее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ехать — приехать, писать — переписать, делать — сделать наглядно показывают, как приставка добавляет смысл, не разрушая связь с исходным словом.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морфемном анализе важно сначала найти корень, а затем определить приставку по её месту перед корнем. Так легче избежать ошибок и путаницы.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разбора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1873" y="1779938"/>
            <a:ext cx="575777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9205" y="1779938"/>
            <a:ext cx="575777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412" y="1816495"/>
            <a:ext cx="658030" cy="58491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Суффиксальный способ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предметов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часто помогают называть новые предметы и явления. Так появляются слова вроде лесок или столик, где суффикс делает значение более конкретным или уменьшительным.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лиц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суффиксов образуются слова, обозначающие людей по профессии, занятию или признаку. Примером служит слово учитель, которое связано с действием учить.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и действия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также создают слова, обозначающие качества, состояния и действия: добрый — доброта, читать — читатель. Это один из самых удобных способов пополнения словаря.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Приставочно-суффиксальный способ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9070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изменения сразу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70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таком способе слово получает и приставку, и суффикс одновременно. Новая форма создаётся не только в начале основы, но и в её конце, поэтому значение меняется заметнее.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2999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оттенки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999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такие слова обозначают место, принадлежность или признак. Например, в словах приморский, подоконник и пригорок можно увидеть связь с пространством и расположением.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0995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анализа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95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хорошо показывает, что словообразование может идти сразу по двум направлениям. При разборе важно выделить обе морфемы и определить их роль в значении слова.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языка: словообразование; тема «Бессуффиксный способ».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особенно важен для слов, которые переходят в другую часть речи и заметно меняют значение.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основы без суффикса тоже создаёт новое слово.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словообразования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учебную заметность способов: чем чаще модель встречается в упражнениях, тем легче её распознают школьники.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привычные модели — приставочная и суффиксальная; сложение и переход части речи требуют более внимательного анализа.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оценка по материалам школьных упражнений по русскому языку.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2139380"/>
            <a:ext cx="4314825" cy="103428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Словообразовательные модели с примерами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модели создают новые слова и какие значения они обычно добавляют.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модели есть узнаваемая схема: она помогает быстро определить способ образования и смысл нового слова.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84" y="2485195"/>
            <a:ext cx="456858" cy="365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7885" y="2439509"/>
            <a:ext cx="342643" cy="4568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2283" y="2464890"/>
            <a:ext cx="456858" cy="406096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складываются сложные слова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1121051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слово соединяет две самостоятельные основы, и каждая из них вносит в новое слово свою часть значения. Так возникают названия предметов, явлений и профессий.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968144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гласная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сложного слова часто появляется гласная о или е. Она помогает соединить основы и делает слово удобнее для произношения и письма.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839649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названия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особенно полезен там, где нужно назвать новое явление или предмет кратко и точно: например, в технике, природе и повседневной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одной части речи в другую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86775" y="1790543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 не меняется, но в предложении оно начинает выполнять новую грамматическую роль. Понять это можно только по контексту и вопросу к слову.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86775" y="1454831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Слово остаётся тем же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6775" y="3900850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в разных предложениях может означать разное. Поэтому перед разбором нужно определить, что именно слово обозначает в данном тексте.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6775" y="3565138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Решает контекст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86775" y="2845697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может стать существительным, причастие — прилагательным, а наречие — служебным словом. Важно смотреть не только на окончание, но и на употребление.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86775" y="2509985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Меняется функция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Морфемы и орфография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анализ особенно полезен, когда буква зависит от позиции в слове и от его формы, а не только от произношения.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Корень, приставка, суффикс и окончание подсказывают, где искать правило и как проверить написание слова.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орфографические примеры по русскому языку; обобщение для школьного курса.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формы слова и однокоренные слова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его формы
</a:t>
            </a:r>
            <a:pPr algn="ctr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дом, дома, дому и домом называют один и тот же предмет, но стоят в разных формах. Меняется окончание, а лексическое значение остаётся тем же, поэтому это одна и та же единица языка.
</a:t>
            </a:r>
            <a:endParaRPr lang="en-US" sz="1009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дома — к домику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Домик, домовой и бездомный уже не просто формы слова, а новые слова с дополнительным смыслом. Они связаны общим корнем, но каждый вариант добавляет свой оттенок значения и может относиться к другой части речи.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на практике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изменяется только окончание, перед нами форма слова. Если появляется новая морфема и меняется смысл, это однокоренное слово. Такой способ проверки помогает не путать грамматику и словообразование.
</a:t>
            </a:r>
            <a:endParaRPr lang="en-US" sz="99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 морфему и часть речи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идти от значения слова к его строению и грамматической роли.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741828"/>
            <a:ext cx="4225529" cy="18331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разборе слов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чаще всего возникают ошибки и как проверить вывод без лишних догадок.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проверка при разборе — не внешнее сходство, а значение слова, его формы и место каждой морфемы.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Морфемы помогают понять строение слова, а способы словообразования объясняют, как в языке появляются новые слова. Если видеть корень, приставку, суффикс и окончание, разбор становится точным и понятным.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2026-05-29T07:00:28Z</dcterms:created>
  <dcterms:modified xsi:type="dcterms:W3CDTF">2026-05-29T07:00:28Z</dcterms:modified>
</cp:coreProperties>
</file>