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 запятые: что нужно знать в 7 классе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находить причастный оборот и правильно выделять его запятыми.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причастии и обороте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прилагательного, а причастный оборот делает описание предмета точнее. На этом уроке важно увидеть его связь с определяемым словом и понять, где ставить запятые, а где они не нужны вовсе.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причастный оборот в предложении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слово, которое называет признак по действию. Именно причастие становится главным словом будущего оборота и помогает понять, к какому предмету относится описание в предложении.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причастии есть слова, которые уточняют его значение, перед вами причастный оборот. К зависимым словам относятся обстоятельства, дополнения и другие слова, связанные по смыслу и грамматически.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оборот входят само причастие и все зависимые от него слова. Поэтому важно не брать лишнее и не пропускать нужные части, иначе пунктуация в предложении будет определена неверно.
</a:t>
            </a:r>
            <a:endParaRPr lang="en-US" sz="1090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определяемое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обычно относится к существительному или местоимению, то есть к слову, которое называет предмет. От этого слова зависит, нужно ли выделять оборот запятыми.
</a:t>
            </a:r>
            <a:endParaRPr lang="en-US" sz="1137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причастный оборот можно заменить придаточным определительным с союзным словом который. Если такая замена сохраняет смысл, значит конструкция действительно относится к причастному обороту.
</a:t>
            </a:r>
            <a:endParaRPr lang="en-US" sz="10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59" y="1531350"/>
            <a:ext cx="4422883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постановки запятых при причастном обороте
</a:t>
            </a:r>
            <a:endParaRPr lang="en-US" sz="206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 для 7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оборота и слово, к которому он относится, помогают быстро выбрать нужную пунктуацию.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 запятые обычно нужны, перед существительным — чаще нет; при местоимении обособление обязательно, а одиночное причастие не образует оборота.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после определяемого слова
</a:t>
            </a:r>
            <a:endParaRPr lang="en-US" sz="2244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обособляется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после существительного или местоимения, его обычно выделяют запятыми. В таком положении он добавляет к предмету дополнительный признак и интонационно отделяется от главной части предложения.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привычный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конструкции чаще всего встречаются в упражнениях и текстах для 7 класса. Поэтому школьникам полезно сначала искать причастный оборот именно в конце словосочетания, а потом проверять пунктуацию.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становится уточнением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не просто называет признак, а уточняет его, делая сообщение более точным. Благодаря этому предложение звучит полнее и помогает читателю лучше представить предмет, о котором идёт речь.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«Деревья, покрытые инеем, блестели на солнце» оборот стоит после слова «деревья» и выделяется запятыми. Такое оформление показывает, что признак является добавочным и поясняющим.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перед определяемым словом
</a:t>
            </a:r>
            <a:endParaRPr lang="en-US" sz="2165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обычно не нужна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перед существительным, он чаще не обособляется. В таком порядке он образует с определяемым словом тесное сочетание и воспринимается как единая характеристика предмета.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более тесная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входит в состав описания предмета и звучит слитно с ним. Поэтому в предложении признак воспринимается как более устойчивый, а не как добавочное уточнение, вынесенное отдельно.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«Покрытые инеем деревья блестели на солнце» запятая не ставится. Оборот стоит перед существительным и соединяется с ним настолько тесно, что пауза не требуется.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семиклассника главное — различать два похожих случая: оборот перед словом и оборот после него. Порядок слов напрямую влияет на пунктуацию и помогает избежать лишней запятой.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запятых при причастном обороте
</a:t>
            </a:r>
            <a:endParaRPr lang="en-US" sz="246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разбора предложения на уроках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положение оборота и тип определяемого слова заметно влияют на пунктуацию.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запятая нужна чаще всего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запятые нужны после определяемого слова и при местоимении; перед существительным и у одиночного причастия они обычно не ставятся.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причастного оборота для 7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причастный оборот обособляется обязательно
</a:t>
            </a:r>
            <a:endParaRPr lang="en-US" sz="2042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местоимении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относится к местоимению, запятые ставятся обязательно. Местоимение не связывает оборот так тесно, как существительное, поэтому дополнительный признак нужно отделить в письменной 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причастный оборот стоит после слова, которое он поясняет, он обычно выделяется запятыми. Такое построение помогает читателю сразу увидеть основное сообщение и добавочное описание.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добавочном значении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нужны и тогда, когда оборот имеет значение причины, уступки или пояснения. В этих случаях он не просто называет признак, а сообщает дополнительную смысловую информацию.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обособленный оборот произносится с небольшой паузой и интонацией уточнения. Это помогает понять, почему на письме он отделяется запятыми от остальной части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запятые не нужны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перед определяемым существительным, запятая обычно не ставится. Оборот тесно входит в характеристику предмета и читается как единое определение без паузы.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 причастии нет зависимых слов, это не оборот, а одиночное причастие. В таком случае обособление не требуется, потому что конструкция не содержит развернутого пояснения.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входит в привычное выражение и не образует настоящего оборота. Тогда запятая не нужна, потому что конструкция воспринимается как цельное словосочетание, а не как добавочное уточнение.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найти зависимые слова и определить границы конструкции. Если оборота нет, запятые ставить не следует; если он есть, важно проверить его место в предложении.
</a:t>
            </a:r>
            <a:endParaRPr lang="en-US" sz="12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при местоимении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обязательна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относится к местоимению, его обычно отделяют запятыми. Связь с местоимением менее тесная, поэтому оборот звучит как дополнительное уточнение, а не как единый признак.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«Он, уставший после тренировки, сел на скамейку» оборот сообщает новое, добавочное сообщение о лице. Запятые помогают сразу увидеть, что это не основная часть высказывания.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семиклассников это один из самых надёжных случаев обособления. Если рядом стоит местоимение, нужно внимательно проверить оборот и не оставлять его без запятых даже при короткой конструкции.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ученик не находит границы оборота и не видит зависимые слова при причастии.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работах семиклассников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трудность связана не с самим правилом, а с распознаванием конструкции. Значит, сначала нужно находить оборот, а уже потом ставить запятые.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«Причастный оборот и запятые» для 7 класса; статистика условная, составлена для учебной иллюстрации.
</a:t>
            </a:r>
            <a:endParaRPr lang="en-US" sz="8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 прилагательное с зависимыми словами
</a:t>
            </a:r>
            <a:endParaRPr lang="en-US" sz="211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 теме русского языка 7 класса.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перепутать признак по действию и обычный качественный признак предмета.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связан с действием или его результатом, а прилагательное называет качество предмета. Это различие помогает точнее определять пунктуацию.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причастный оборот от придаточного предложения
</a:t>
            </a:r>
            <a:endParaRPr lang="en-US" sz="1693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заменить оборот придаточным с союзным словом «который». Если смысл сохраняется, значит, перед вами близкая по значению конструкция, но не одно и то же предложение.
</a:t>
            </a:r>
            <a:endParaRPr lang="en-US" sz="1277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форму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причастном обороте нет личной формы глагола. В придаточном предложении она есть, потому что там имеется грамматическая основа и самостоятельное сообщение.
</a:t>
            </a:r>
            <a:endParaRPr lang="en-US" sz="1366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входит в состав простого предложения, а придаточное делает его сложным. Поэтому пунктуация в этих случаях подчиняется разным правилам и требует внимательной проверки.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видите только причастие с зависимыми словами, ищите оборот. Если есть основа с подлежащим и сказуемым, это уже придаточное предложение.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пунктуации в одном предложении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определить, нужны ли запятые.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смысловая пауза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обособлен, в устной речи перед ним и после него обычно появляется короткая пауза. Она помогает слушателю заметить дополнительное уточнение и правильно понять смысл предложения.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 речи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Обособленный причастный оборот выделяет не главный признак предмета, а добавочный. Именно поэтому он звучит отдельно и в письме получает запятые, как небольшое смысловое включение.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признак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не обособляется, он произносится почти без паузы и тесно связан с определяемым словом. В таком случае он воспринимается как часть единого определения.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чтение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быть выражена по-разному, но порядок слов меняет правила обособления.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пунктуация при перестановке оборота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 оборот чаще требует запятых, а перед ним обычно не выделяется. Значит, место оборота влияет на пунктуацию сильнее всего.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«Причастный оборот»; значения условно показывают наличие запятых в двух вариантах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двор становится особенно тихим. Листья, опавшие с деревьев, лежат на дорожке и сразу привлекают внимание. Такой оборот делает картину точной и помогает увидеть, когда именно появился этот признак.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 дорожке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иногда остаются вещи, о которых все забыли. Рюкзак, забытый у двери, мешал пройти и напоминал о невнимательности хозяина. Оборот уточняет не только предмет, но и его состояние.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у двери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можно заметить много таких конструкций. Мальчик, стоявший у окна, смотрел на двор и не отвлекался от своих мыслей. Причастный оборот делает описание человека более живым и конкретным.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 окна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и повседневной речи
</a:t>
            </a:r>
            <a:endParaRPr lang="en-US" sz="21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самопроверки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«Причастный оборот. Запятые» для 7 класса.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вопросов помогает быстро решить, нужны ли запятые при причастном обороте.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проверять предложение по шагам, легче не пропустить границы оборота и не поставить лишнюю запятую. Такой алгоритм удобен при списывании и разборе.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легко узнать по зависимым словам. После определяемого слова он обычно выделяется запятыми, а перед существительным чаще не обособляется; при местоимении запятые нужны обязательно.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2026-05-28T09:04:08Z</dcterms:created>
  <dcterms:modified xsi:type="dcterms:W3CDTF">2026-05-28T09:04:08Z</dcterms:modified>
</cp:coreProperties>
</file>