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окружность на координатной плоскости: углы, координаты и тригонометрия
</a:t>
            </a:r>
            <a:endParaRPr lang="en-US" sz="2945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угла к точке: на единичной окружности sin и cos читаются прямо по координатам.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числовая окружность в 10 классе
</a:t>
            </a:r>
            <a:endParaRPr lang="en-US" sz="3445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окружность — базовая модель школьной тригонометрии. Она помогает связать углы, повороты и координаты точек, потому что радиус фиксирован и равен 1. Благодаря этому геометрия, алгебра и графики работают как единая система.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числовой окружности и способ отсчёта углов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окружность — это окружность радиуса 1 с центром в начале координат O(0;0). Она задаёт удобную геометрическую «сцену» для тригонометрии без лишних чисел.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точка отсчёта углов находится в точке (1;0) на положительной полуоси Ox. От неё начинается поворот, который связывает геометрию с последующими вычислениями.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направление отсчёта углов — против часовой стрелки, отрицательное — по часовой стрелке. Каждому значению угла соответствует единственная точка на окружности.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на координатной плоскости
</a:t>
            </a:r>
            <a:endParaRPr lang="en-US" sz="272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разметка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отмечают оси Ox и Oy, центр окружности O(0;0) и радиус 1. Также выделяются четыре четверти, чтобы проще определять знаки координат.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как тригонометрия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получена поворотом на угол α от начальной позиции (1;0), то её координаты равны (cos α; sin α). Поэтому x задаёт косинус, а y — синус, а по направлению видно, как меняется α.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763" y="1254037"/>
            <a:ext cx="3076673" cy="1882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углы и их координаты на окружности
</a:t>
            </a:r>
            <a:endParaRPr lang="en-US" sz="286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стандартных углов легко выписываются координаты точки на окружности и значения sin α и cos α. Эти ориентиры удобно восстанавливать по симметрии и поворотам.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значения удобно запоминать блоками: четверть-оборот (π/2), половина (π) и полный оборот (2π) задают точные координаты без вычислений.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(10 класс), определение координат точки на единичной окружности
</a:t>
            </a:r>
            <a:endParaRPr lang="en-US" sz="6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единичной окружности длина дуги совпадает по числу со значением центрального угла в радианах. Это делает радианы естественными для записи тригонометрических соотношений.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1° = π/180 рад
</a:t>
            </a:r>
            <a:endParaRPr lang="en-US" sz="5498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радианной меры и соотношение 180° = π рад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любой поворот на окружности можно переводить в радианы и сразу использовать в формулах тригонометрии.
</a:t>
            </a:r>
            <a:endParaRPr lang="en-US" sz="17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 углу найти точку на числовой окружности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 координатами: угол → четверть → знаки → опорный угол → (cos α; sin α).
</a:t>
            </a:r>
            <a:endParaRPr lang="en-US" sz="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в разных четвертях
</a:t>
            </a:r>
            <a:endParaRPr lang="en-US" sz="315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точек на окружности знаки определяются только четвертью: cos отвечает за x, sin — за y. На осях одна координата равна нулю.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знаков строго чередуются по окружности, поэтому при чтении координат достаточно установить четверть и применить правило знаков.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расчёт по определению (x=cos α, y=sin α) и разметке четвертей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точек и изменение знаков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оси Oy меняет координаты так, что x меняет знак, а y сохраняет. Следовательно, для тригонометрии это означает смену знака косинуса при неизменном синусе.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выполнить отражение относительно оси Ox, то меняется знак y, то есть меняется знак синуса, а косинус остаётся тем же. Этот приём помогает переносить известные значения между четвертями.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симметрии относительно начала координат точка переходит в противоположную: оба знака координат меняются одновременно. Поэтому одновременно меняют знак и sin, и cos.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эти соответствия, можно быстро восстановить значения функций и координаты точки на окружности, не повторяя вычисления заново.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Треугольники-опоры внутри окружности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единичной окружности удобно «посадить» равнобедренный и равносторонний треугольники. Их свойства подсказывают точные координаты точек, полученных поворотами на 30°, 45° и 60°. Так рисунок превращается в готовые значения sin и cos.
</a:t>
            </a:r>
            <a:endParaRPr lang="en-US" sz="1091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30° к √3 без калькулятора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30° связан с соотношениями в равнобедренном треугольнике: появляется дробь и корень √3. В результате точка на окружности получает координаты (√3/2; 1/2). Этот «шаблон» дальше применяют по симметрии.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45° как половина диагонали квадрата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45° естественный образ — квадрат, диагональ которого пересекает единичную окружность. Тогда координаты становятся равными: sin 45° и cos 45° выражаются одним корнем √2/2. Понимание этой геометрии ускоряет решения на окружности.
</a:t>
            </a:r>
            <a:endParaRPr lang="en-US" sz="111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углы 30°, 45° и 60°
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146" y="1726000"/>
            <a:ext cx="3477808" cy="2127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синуса, косинуса и тангенса для основных углов
</a:t>
            </a:r>
            <a:endParaRPr lang="en-US" sz="24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сводит точные значения sin α, cos α и tg α для ключевых углов школьной тригонометрии. Для углов 90° и 270° тангенс не определён, так как соответствующая точка имеет cos α = 0.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удобно читать как координаты точки на единичной окружности: sin α отвечает за y, cos α — за x; tg α существует только там, где cos α ≠ 0.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тригонометрии; значения получаются из единичной окружности и стандартных геометрических построений.
</a:t>
            </a:r>
            <a:endParaRPr lang="en-US" sz="6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градусов к радианам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градусной и радианной мер задаётся равенством 180° = π рад. Поэтому перевод можно выполнять через одну пропорцию: 1° = π/180 рад.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сразу следуют основные соответствия: 30° = π/6, 45° = π/4, 60° = π/3. Такие замены часто требуются при вычислениях в формулах тригонометрии.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Радианная мера особенно помогает в преобразованиях выражений и при работе с производными: в дифференциальном исчислении естественно появляются именно радианы.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синуса и косинуса на окружности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угла на 2π точка на окружности возвращается в то же положение, поэтому координаты x и y повторяются без изменений.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2π означает, что значения sin α и cos α повторяются через полный оборот, а экстремумы ±1 и нули появляются регулярно.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(x=cos α, y=sin α), закономерности следуют из геометрии точки на окружности.
</a:t>
            </a:r>
            <a:endParaRPr lang="en-US" sz="6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числовой окружностью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распространённая ошибка — путаница между градусами и радианами: при неверном переводе меняется положение точки и, как следствие, знаки и значения sin α и cos α.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Встречается и обратная подмена координат: x ошибочно принимают за sin α, а y — за cos α. Из-за этого даже при правильном угле ответ может получиться «почти правильным», но неверным по сути.
</a:t>
            </a:r>
            <a:endParaRPr lang="en-US" sz="114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 с четвертью: если неверно определить, в каком секторе лежит точка, то один из признаков координат x или y окажется противоположным истинному.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путают направление отсчёта и отрицательные углы. Например, углы, измеренные от точки (1;0) в одну сторону, нельзя считать теми же, что при отсчёте в противоположном направлении.
</a:t>
            </a:r>
            <a:endParaRPr lang="en-US" sz="11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числовой окружности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опирается на единичную окружность и связь координат с формулами x = cos α, y = sin α.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по теме в 10 классе
</a:t>
            </a:r>
            <a:endParaRPr lang="en-US" sz="3686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задачи на нахождение координат точки на единичной окружности по заданному углу: требуется определить sin α и cos α, а затем записать пару (cos α; sin α). Часто углы берутся из набора π/6, π/4, π/3, π/2, π и их симметричные положения.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просят определять значение тригонометрической функции по отмеченной точке или, наоборот, восстанавливать угол по координатам. На рисунках обычно показан фрагмент единичной окружности с отмеченной точкой и подписью угла.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координат точки и значений тригонометрических функций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рассматривать движение точки по окружности, то x сразу читается как cos α, а y — как sin α, причём смена знаков совпадает с переходом между четвертями.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интерпретация объясняет вычисления: значения функций — это координаты точки, поэтому симметрия на окружности автоматически даёт соответствующие изменения знаков.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окружность: x=cos α, y=sin α; закономерности вытекают из положения точки при повороте.
</a:t>
            </a:r>
            <a:endParaRPr lang="en-US" sz="6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47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числовой окружности
</a:t>
            </a:r>
            <a:endParaRPr lang="en-US" sz="3023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ориентация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«направления» задаётся углом, а его компоненты получают как координаты: косинус и синус дают проекции на оси, что удобно для задач курса и маршрутов.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и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моделях колебаний период задаётся повторением по углу, а амплитуда и фаза выражаются через sin и cos. Единичная окружность помогает быстро анализировать форму графика.
</a:t>
            </a:r>
            <a:endParaRPr lang="en-US" sz="1017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поворотах на плоскости удобно понимать изменение координат через угол: именно поэтому тригонометрия числовой окружности напрямую связана с преобразованиями в геометрии.
</a:t>
            </a:r>
            <a:endParaRPr lang="en-US" sz="1053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 и анимации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движения объектов по траекториям используют параметры угла. Представление точки на окружности помогает получать координаты траектории без лишних вычислений.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основным соответствиям
</a:t>
            </a:r>
            <a:endParaRPr lang="en-US" sz="367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связать угол с точкой на единичной окружности и сразу вспомнить значения cos α и sin α. Это ускоряет решение и проверку ответов без повторных построений.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пяти опорных направлений (0°, 90°, 180°, 270°, 360°) позволяет быстро восстанавливать знаки и значения функций в соседних четвертях.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(радиус 1) и определение координат точки: x=cos α, y=sin α.
</a:t>
            </a:r>
            <a:endParaRPr lang="en-US" sz="7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окружность связывает геометрию и тригонометрию в одном образе
</a:t>
            </a:r>
            <a:endParaRPr lang="en-US" sz="273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окружность объединяет угол, координаты точки и значения тригонометрических функций: x=cos α, y=sin α. Она помогает находить знаки, точные значения, симметрии и периодичность без громоздких вычислений, закладывая фундамент для дальнейших тем.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2026-05-14T03:49:59Z</dcterms:created>
  <dcterms:modified xsi:type="dcterms:W3CDTF">2026-05-14T03:49:59Z</dcterms:modified>
</cp:coreProperties>
</file>