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корня: основные темы и актуальность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структуру корня и её влияние на рост и выживаемость растений.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корня и клеточного строения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фиксирует растение, всасывает воду и питательные вещества, обеспечивая жизнедеятельность. Клеточное строение корня определяет эффективность этих процессов и адаптацию к условиям среды.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зоны и строение корня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— защита и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покрывающий слой, защищающий зону деления от повреждений. Клетки чехлика быстро обновляются, обеспечивая постоянную защиту кончика корня.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 и роста — источник новых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сразу за чехликом, здесь клетки активно делятся и растут, что определяет увеличение длины корня и формирование новых тканей.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 и проведения — питание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области образуются корневые волоски для увеличения впитывающей поверхности и проводящие ткани для транспорта воды и веществ внутрь растения.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живых мелких клеток с тонкими стенками, которые защищают апикальную меристему от повреждений и высыхания.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чехлика постоянно обновляются, отмирая при изнашивании, что обеспечивает беспрерывную защиту корневого кончика.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Чехлик покрывает самую концевую часть корня и помогает проникать корню в почву, снижая трение.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чехлик: функции и строение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Находится прямо за корневым чехликом, состоит из мелких меристематических клеток с крупными ядрами.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деления: участок интенсивного роста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активно делятся, создавая новые клетки, необходимые для формирования всех тканей корня.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вакуоли и плотный цитоплазматический аппарат поддерживают быстрый клеточный делёж.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корня зависят от активности этих клеток, регулируя рост всей корневой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этой зоны удлиняются в 5–10 раз, их стенки истончаются, а вакуоли увеличиваются, увеличивая объем и длину корня.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5-10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превышает начальный размер, что обеспечивает быстрый рост корня.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растений, 9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волоски: роль в поглощении воды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всасывающей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вырастают до 1 мм, плотным слоем покрывая зону всасывания, что значительно расширяет контакт корня с почвой.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поглощение воды и минералов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Эпидермиальные клетки волосков обладают тонкими стенками и обеспечивают эффективный обмен веществ между растением и почвой.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ксилему и флоэму — ткани, по которым вода, минеральные и органические вещества быстро перемещаются к другим частям растения.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этой зоны имеют утолщённые стенки для прочности и быстрого транспорта.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дифференцировке здесь формируются специализированные структуры, обеспечивающие эффективное внутреннее движение веществ.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проведения: транспорт веществ внутри корня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мелких клеток с крупными ядрами и плотной цитоплазмой, подготовленных к делению.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Меристема: источник новых клеток корня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непрерывный рост корня благодаря постоянному обновлению клеток.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клеток меристемы формируются все основные ткани корня, включая проводящие и запасающие.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меристемы регулирует развитие корневой системы и адаптацию растения к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Эпидерма: внешний слой защиты и всасывания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эпидермы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состоит из одного слоя клеток без кутикулы, что облегчает поглощение воды и солей из почвы. Эти клетки плотно прилегают друг к другу, образуя защитный барьер.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корневых волосков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— специализированные клетки эпидермы, значительно увеличивающие площадь всасывания. Они прорастают в почву, обеспечивая активный обмен веществ с внешней средой.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корня состоит из нескольких слоёв паренхимных клеток, в которых тонкие оболочки и крупные межклеточные пространства обеспечивают хранение и перемещение веществ.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Паренхимные клетки производят и откладывают крахмал и сахара, формируя энергетический запас, который растение использует в стрессовых условиях.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коры включает транспорт воды и минеральных солей от эпидермы в центральный цилиндр, поддерживая питание и рост корня.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корня: особенности паренхимных тканей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663454"/>
            <a:ext cx="5426700" cy="23701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клеток корня и их функции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характеристики основных клеточных типов корня, показывая их функции и строение для обеспечения эффективной жизнедеятельности растения.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клеток обеспечивает комплексное выполнение функций, необходимых для роста и питания корня.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Эндодерма представляет собой барьер между корой и центральным цилиндром, контролируя движение воды и растворённых веществ.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Эндодерма: специальный слой для фильтрации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клетках присутствуют пояски Каспари — утолщённые участки клеточных стенок, препятствующие неконтролируемому прохождению веществ.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Эндодерма обеспечивает селективный транспорт, позволяя проникать только необходимым ионам и защищая внутренние ткани.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структура важна для поддержания внутреннего гомеостаза, предотвращая накопление токсинов и избыточных солей.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цилиндр включает ксилему — сосуды для восходящего транспорта воды и минеральных веществ.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переносит питательные органические соединения, обеспечивая питание всех частей растения.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Перицикл формирует боковые корни и способствует утолщению корня, поддерживая его рост и адаптацию.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цилиндр: проводящие и образовательные элементы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клеток корня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преобразований клеток от меристемы до зрелого состояния.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корня по зонам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скорость роста наблюдается в зоне растяжения, что связано с быстрым удлинением клеток.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изменяется по зонам, отражая разные процессы развития и специализации клеток.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физиологии растений,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Паренхимные клетки коры и сердцевины накапливают крахмал и сахара, которые служат энергетическим ресурсом для растения при неблагоприятных условиях.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Инулиновые запасы обеспечивают дополнительный источник энергии, особенно важный в период покоя или стрессов.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запасы стимулируют быстрый рост и развитие боковых корней при возобновлении активной фазы жизни растения.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веществ: вклад паренхимы и сердцевины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происходит отмирание эпидермы, что снижает количество корневых волосков и уменьшает всасывающую поверхность.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 клеточного строения корня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старых участках корня формируется пробка — феллема, предотвращающая излишнюю потерю воды и механическое повреждение.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ограничивают поглощение, но повышают защиту корня от внешних воздействий.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трансформации влияют на корневую функцию, обеспечивая баланс между защитой и обменом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строения клеток корня к среде обитания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клеток корней болотных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корнях болотных растений развита аэренхима — ткани с большими межклеточными пространствами, которая облегчает движение кислорода и газов в условиях застоя воды.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Толстостенные клетки пустынных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пустынь клетки корня имеют утолщённые стенки, что уменьшает испарение и улучшает удержание воды в условиях сильной засухи.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Плавучие клетки водных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корней водных растений отличаются крупным размером и низкой плотностью, что способствует плавучести и удерживанию растения на поверхности воды.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корня обеспечивает жизненно важные функции — питание, транспорт, защиту и адаптацию, поддерживая здоровье и рост растения в различных условиях окружающей среды.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клеточного строения корня для выживания растения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2026-05-08T14:11:35Z</dcterms:created>
  <dcterms:modified xsi:type="dcterms:W3CDTF">2026-05-08T14:11:35Z</dcterms:modified>
</cp:coreProperties>
</file>