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картах и чертежах
</a:t>
            </a:r>
            <a:endParaRPr lang="en-US" sz="2664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масштаб связывает изображение с реальными расстояниями.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масштаба не обойтись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позволяет читать карту и чертёж, даже когда объект слишком большой для изображения в натуральную величину. Он помогает сравнивать расстояния, делать измерения и решать практические задачи.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масштаб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плане размеры уменьшают, чтобы уместить целую местность на листе бумаги. Масштаб показывает, во сколько раз уменьшено изображение по сравнению с реальностью.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чертежа важна точность: по масштабу можно понять, какая длина на листе соответствует реальному размеру детали, стены, участка или дороги.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масштаба отвечает на главный вопрос: сколько сантиметров, метров или километров в действительности скрыто за одним измерением на рисунке или схеме.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масштаба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масштаб записывают через двоеточие, например 1:1000. Он показывает, сколько одинаковых единиц в реальности соответствует одной единице на изображении.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масштаб пишут словами: 1 см — 10 м. Такая запись сразу подсказывает, какое расстояние на местности скрывает один сантиметр на карте.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масштаб выглядит как шкала с делениями и подписями. По нему удобно измерять расстояния прямо на карте, не делая лишних вычислений.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числовой масштаб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запись внимательно: в масштабе 1:500 первая часть относится к изображению, а вторая — к реальному расстоянию в тех же единицах.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реальный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умножьте длину на плане на число после двоеточия. Если изображение равно 2 см, то в действительности получится 1000 см.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Переведи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обязательно переведите ответ в удобные единицы. 1000 см — это 10 м, поэтому результат легче понять и проверить.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50275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масштаб удобно читать без вычислений: запись 1 см — 5 км сразу показывает, какое расстояние на местности соответствует одному сантиметру на карте.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21488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шкале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масштаб похож на линейку с подписью расстояний. Он помогает измерять отрезки прямо на изображении и видеть результат сразу, без отдельного перевода.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92800" y="2082400"/>
            <a:ext cx="23010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особенно полезны, когда нужно быстро прикинуть путь, сравнить размеры объектов или проверить, не допущена ли ошибка в вычислениях.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Именованный и линейный масштаб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275" y="1500373"/>
            <a:ext cx="54495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переводе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единицы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решением задачи все величины переводят в одинаковые единицы. Если смешать сантиметры и метры, ответ получится неверным, даже при правильных вычислениях.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в основе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удобно работать в сантиметрах: масштаб обычно записывают именно через них. Тогда легче умножать, делить и проверять результат.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переводы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помнить основные соотношения: 1 м = 100 см, 1 км = 1000 м, 1 км = 100000 см. Они нужны почти в каждой задаче.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задачу на нахождение реального расстояния по масштабу и длине на карте.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 по масштабу: умножение длины на карте на знаменатель масштаба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1: реальное расстояние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см на карте соответствуют 60 м на местности.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длину на плане, если известно реальное расстояние и масштаб.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 по масштабу: деление реального расстояния на знаменатель масштаба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2: длина на карте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реальности 250 м, то на плане это 50 см.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2285929"/>
            <a:ext cx="4646100" cy="744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известному расстоянию на карте и в реальности находим масштаб.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 по масштабу: деление реального расстояния на расстояние на карте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3: найти масштаб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4 см соответствуют 2 км, то 1 см равен 500 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уменьшает изображение масштаб 1:1000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в единицах может изменить ответ в 10, 100 или 1000 раз, поэтому перед вычислением важно проверить перевод и запись масштаба.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масштаба, указанной в задании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помогают закрепить перевод масштаба и единиц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мини-практике важно быстро определить, что нужно найти: реальное расстояние, длину на карте или размер на чертеже. Это тренирует выбор нужного действия.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масштаба, указанной в задании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2:1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изображение больше реального объекта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масштаба показывает, как соотносятся изображение и реальный объект: чем больше знаменатель, тем сильнее уменьшение, а запись 2:1 означает увеличение.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масштаба, указанной в задании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 жизни: план местности
</a:t>
            </a:r>
            <a:endParaRPr lang="en-US" sz="2086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комнаты или участка показывает, где именно расположены важные объекты. По нему удобно понять, как пройти к двери, окну, воротам или площадке.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заранее оценить расстояния и размеры. Это особенно полезно, когда нужно понять, хватит ли места для мебели, дорожки, снарядов или разметки.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аккуратнее выполнен план, тем проще работать с ним на практике. Даже небольшой чертёж помогает сравнивать варианты и принимать решения без лишних измерений.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 чертежах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660525" y="112760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пропорции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чертеже задают точные пропорции и выбирают подходящий масштаб. Это позволяет разместить объект на листе и не потерять важные детали формы.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660525" y="2233325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размеры читают по линиям и обозначениям. Если деталь очень маленькая, её иногда изображают крупнее, чтобы были видны отверстия, углы и толщины.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660525" y="3339050"/>
            <a:ext cx="3109200" cy="9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чертёж используют для работы: по нему изготавливают изделие, строят здание или проверяют размеры. Ошибка в масштабе нарушает всю конструкцию.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масштаб стал важен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картографии и строительства понадобилось сравнивать объекты на бумаге и на местности. Появились общие способы записи, чтобы изображения можно было измерять.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масштаб используют в картах, планах и чертежах, потому что он делает изображения понятными, точными и полезными для учёбы, путешествий и работы.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рисовали дороги, поля и постройки примерно, без общего правила уменьшения. Такие рисунки были наглядными, но не давали точных расстояний и размеров.
</a:t>
            </a:r>
            <a:endParaRPr lang="en-US" sz="12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масштаб
</a:t>
            </a:r>
            <a:endParaRPr lang="en-US" sz="2778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решении задач на масштаб: от чтения условия до проверки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005000" y="2610075"/>
            <a:ext cx="2262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 1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масштабе 1:10000 один сантиметр на карте соответствует 100 метрам на местности. Для 2 см нужно умножить расстояние на 2 и аккуратно записать единицы.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76163" y="2610075"/>
            <a:ext cx="2262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 2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600 м перевести в сантиметры, получится 60000 см. Затем делим на 3000 и получаем длину на плане, не забывая указать сантиметры.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Закрепление: две короткие задачи
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чек-лист помогает проверить решение до сдачи работы и заметить ошибку в вычислениях, единицах или записи масштаба.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чек-лист по теме масштаба, указанной в задании
</a:t>
            </a:r>
            <a:endParaRPr lang="en-US" sz="73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 итоги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пять пунктов выполнены, решение обычно получается точным и 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делает изображение измеримым
</a:t>
            </a:r>
            <a:endParaRPr lang="en-US" sz="240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точно связывать рисунок и реальный объект. Если помнить про единицы, перевод и проверку ответа, задачи на карту, план и чертёж становятся понятными и решаемыми.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2026-07-26T17:28:44Z</dcterms:created>
  <dcterms:modified xsi:type="dcterms:W3CDTF">2026-07-26T17:28:44Z</dcterms:modified>
</cp:coreProperties>
</file>