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7600" y="2247351"/>
            <a:ext cx="5437013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 Studies: The Man and His Work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героя, его труд и значение для страны.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497600" y="418543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поможет понять текст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вспомнить страну, эпоху и общественные условия: так легче понять поступки героя, его цели и значение его работы.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Country Studies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чем раздел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 Studies соединяет сведения о стране, человеке и его месте в обществе. Такой текст показывает, как личная история связана с историей эпохи.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заметить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ищет в тексте не только факты, но и смысл: что сделал герой, какие проблемы затронул и почему его пример важен.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фон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культура, общественные условия и исторический контекст. Они помогают понять, почему действия человека имели именно такое значение.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прийти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должно быть ясно, кто это был, чем он занимался и какой след оставил. Это основа точного пересказа.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чтения текста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Общее представление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о ком идет речь, и запомните общую тему текста. Это помогает сразу увидеть, на что нужно обращать внимание при чтении.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Фон и контекст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исторический фон: время, место и условия жизни. Эти сведения объясняют, почему работа героя была важной именно в той ситуации.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Главные факты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выпишите факты о человеке, его действия и ключевые события. Так легче отделить главное от второстепенного.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и смысл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сформулируйте темы и выводы. Такой порядок помогает пересказывать текст по плану, без потери смысла и логики.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страны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страны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условия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показывает, в какое время и в каких условиях жил герой. Он помогает понять, какие задачи стояли перед людьми того периода.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эпохи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какие события или перемены влияли на жизнь общества. Именно они часто объясняют выбор героя и направление его работы.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тексту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тексте нет точных дат, не стоит их добавлять. Лучше опираться на факты и показывать, как контекст раскрывает значение поступков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 человеке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карточка помогает быстро собрать главные сведения о герое и не потерять важные детали при чтении.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таким фактам легко узнать героя и увидеть, как его окружение связано с его деятельностью.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Country Studies: The Man and His Work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героя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берутся из текста и заполняются по ходу чтения.
</a:t>
            </a:r>
            <a:endParaRPr lang="en-US" sz="26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он делал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создавал или развивал важное дело, поэтому в тексте нужно искать глаголы действия и слова, которые показывают практический результат его труда.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мог исследовать, изучать или наблюдать. Такие действия показывают, как знания превращались в полезный опыт и новые решения.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организовывал людей, процесс или работу. Важно заметить, как это помогало достигать общей цели и менять ситуацию вокруг.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Помогал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помогал, поддерживал или улучшал жизнь других. Примеры из текста показывают не только поступок, но и его влияние на людей.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идеями и результатами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увидеть, как убеждения героя превращаются в поступки и последствия.
</a:t>
            </a:r>
            <a:endParaRPr lang="en-US" sz="269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эпизода помогают собрать полную картину жизни героя и увидеть, как менялись его решения и результаты.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чтения текста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41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2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эпизода помогают увидеть поворотные моменты жизни героя.
</a:t>
            </a:r>
            <a:endParaRPr lang="en-US" sz="7416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ключевые причины поступков героя помогают понять, что им двигали не случайность, а польза для людей, чувство долга и интерес к важному делу.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мотива помогают объяснить его поступки.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центральных тем помогают увидеть, как личный труд героя связан с ответственностью, обществом и исторической памятью.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64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тем связывают личную историю с общим смыслом текста.
</a:t>
            </a:r>
            <a:endParaRPr lang="en-US" sz="7643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шага чтения — факты, вопросы и примеры — помогают быстро проверить понимание и выделить главную мысль текста.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чтения помогают точнее понять смысл текста.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к тексту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объяснения слов помогают быстрее читать текст и точнее пересказывать его содержание.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Словарик помогает связать исторические и смысловые слова с их значением, чтобы читать без лишних остановок.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высказывание может сразу показать главную мысль, поэтому важно выбрать фрагмент, который лучше всего доказывает вклад героя.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2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90000"/>
              </a:lnSpc>
              <a:buNone/>
            </a:pPr>
            <a:r>
              <a:rPr lang="en-US" sz="1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может раскрыть героя и главную идею текста.
</a:t>
            </a:r>
            <a:endParaRPr lang="en-US" sz="821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типов вопросов помогают проверить и детали, и общий смысл: кто герой, что он сделал, когда это произошло, почему это важно и как связано с темой.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1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 вопросов достаточно, чтобы проверить понимание текста.
</a:t>
            </a:r>
            <a:endParaRPr lang="en-US" sz="8104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викторина помогает быстро увидеть, насколько хорошо класс запомнил героя, его работу и главную мысль текста.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пять вопросов проверяют разные стороны понимания и вместе дают целостную картину прочитанного.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викторины по плану чтения, 2025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работы для страны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людей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героя важна не только для него самого: она может менять привычки людей, помогать сообществу и делать жизнь более удобной, безопасной или справедливой.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текста показывает, что личные усилия становятся частью общей истории, когда они приносят долговременную пользу и остаются в памяти других.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общество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человек способен повлиять на развитие страны, если его труд приводит к заметным практическим, культурным или социальным результатам.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изменений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труд героя изменил исходную ситуацию и какие новые возможности появились благодаря его действиям.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переход от исходной проблемы к заметному результату, поэтому вклад героя становится наглядным.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содержание текста Country Studies: The Man and His Work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Подведем итоги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повторили, как читать текст по фактам, видеть связь между идеями и результатами, находить главную мысль и подтверждать ее примерами. Домашнее задание: пересказ на 1–2 минуты или короткий конспект.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2026-07-25T19:43:18Z</dcterms:created>
  <dcterms:modified xsi:type="dcterms:W3CDTF">2026-07-25T19:43:18Z</dcterms:modified>
</cp:coreProperties>
</file>