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8: Holidays and Travelling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путешествия: учим английский для реальных ситуаций.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в Unit 8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помогает говорить о праздниках, поездках, транспорте, жилье и маршрутах, а также задавать вопросы о времени, цене и месте. Эти умения нужны в билетной кассе, отеле, городе и на семейном отдыхе.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Праздники: основные виды и примеры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 семейные
</a:t>
            </a:r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бывают разными по смыслу: государственные отмечает вся страна, а семейные собирают близких дома. К ним относятся New Year и Birthday, когда важны подарки, поздравления и праздничное настроение.
</a:t>
            </a:r>
            <a:endParaRPr lang="en-US" sz="111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даты связаны с верой и традициями, поэтому у них часто есть особые символы и еда. Среди самых известных примеров — Christmas и Easter, которые отмечают с уважением и вниманием к обычаям.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праздники привязаны не только к дате, но и к времени года. Halloween проходит осенью и связан с костюмами, тыквами и играми, а Thanksgiving отмечают в ноябре за семейным столом.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слова holiday, celebration, tradition, present, party, card, candle, decoration и special food. Они помогают описывать праздник, его атмосферу и то, что люди делают в этот день.
</a:t>
            </a:r>
            <a:endParaRPr lang="en-US" sz="11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 в разных странах
</a:t>
            </a:r>
            <a:endParaRPr lang="en-US" sz="2877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новогодние праздники часто связаны с ёлкой, подарками, салютом и семейным ужином. Люди украшают дома, поздравляют друг друга и проводят вечер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США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важны Christmas cards, stockings, turkey dinner и family gathering. Такие традиции подчёркивают тепло семейного праздника и ожидание подарков.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праздники часто проходят ярко и шумно: используют огни, украшения и сладости. Цвет и праздничная атмосфера помогают создать ощущение радости и общего торжества.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особенно ценятся порядок, вежливость и семейные встречи. Праздничное поведение здесь часто связано с уважением к другим людям и спокойной атмосферой.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праздников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дата, традиции и символы у четырёх известных праздников.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праздников разные даты и символы, но почти везде важны семья, радость и особая еда.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Путешествия: зачем люди ездят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путешествуют, чтобы отдохнуть, увидеть новые места и попробовать что-то новое. Поездка помогает сменить обычный ритм и собрать яркие впечатления, даже если она длится всего один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поездки нужны для учёбы, школьных экскурсий или встреч с родственниками. В таких случаях важно заранее знать маршрут, время в пути и место, где нужно остановиться.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нужно учитывать бюджет, погоду и безопасность. Полезно составить список вещей, проверить билеты и продумать, как добраться до места без спешки и лишних проблем.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часто встречаются слова trip, journey, travel, visit, go by train, go by plane, go by car и sightseeing. Они помогают рассказать о способе поездки и её цели.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поездке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к путешествию от выбора места до возвращения домой.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виды транспорта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выбирают в зависимости от расстояния, цены и удобства поездки.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и автобус чаще ассоциируются с дальними маршрутами, а поезд и автомобиль — с более гибким планированием.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теме Unit 8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и вокзал: важная лексика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5775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багаж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ticket, passport, luggage и suitcase помогают говорить о подготовке к поездке. Без них трудно объяснить, что нужно показать, взять с собой или найти на станции.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35008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 отправление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check-in, boarding, departure и arrival нужна, чтобы понимать объявления и не пропустить нужный момент. Эти слова особенно важны в аэропорту и на вокзале.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34229" y="1174275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и выход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platform, gate, airport, station и bus stop помогают ориентироваться в транспорте. Они подсказывают, где ждать поезд, автобус или посадку на рейс.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53083" y="2841150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задержка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Timetable и delay нужны, чтобы узнать время отправления и понять, почему поезд или самолёт опаздывает. Такая лексика часто встречается в объявлениях и на табло.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01008" y="2841150"/>
            <a:ext cx="2559725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используются в вопросах о том, где находится нужное место и когда начинается посадка. Они делают общение в дороге проще и понятнее для ученика 6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070"/>
            <a:ext cx="2030700" cy="1513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070"/>
            <a:ext cx="2030700" cy="1513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070"/>
            <a:ext cx="2030700" cy="151310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344"/>
            <a:ext cx="2030700" cy="15131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дороги семья приехала в небольшой hotel рядом с центром. На reception их встретили спокойно и вежливо, проверили booking и выдали key от комнаты. В номере были удобные кровати, а из окна было видно вечерний город.
</a:t>
            </a:r>
            <a:endParaRPr lang="en-US" sz="752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Отель у центра города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выбрали hostel, потому что он подходил по цене и находился недалеко от музея. В общей комнате стояли рюкзаки и чемоданы, а у стойки регистрации ребята быстро получили свои ключи и карту города.
</a:t>
            </a:r>
            <a:endParaRPr lang="en-US" sz="774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Хостел для школьной группы
</a:t>
            </a:r>
            <a:endParaRPr lang="en-US" sz="1393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60022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семейной поездки удобными оказались apartment с кухней и отдельной спальней. Родители заранее посмотрели отзывы, проверили наличие Wi-Fi и выбрали double room, чтобы вечером спокойно отдыхать после прогулок и экскурсий.
</a:t>
            </a:r>
            <a:endParaRPr lang="en-US" sz="752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Апартаменты на неделю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608475"/>
            <a:ext cx="15774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друзья остановились в campsite рядом с озером. У них был простой room в домике, а рядом — место для рюкзаков, обуви и походных вещей. Такой отдых понравился тем, кто любит тишину и свежий воздух.
</a:t>
            </a:r>
            <a:endParaRPr lang="en-US" sz="837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Кемпинг на природе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в поездке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городе: как не потеряться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карту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на карте нужное место: улицу, площадь, музей или станцию метро. Полезно понять, где находится ближайшая остановка, и как проложен маршрут до цели.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не уверены в пути, задайте вопрос о направлении и расстоянии. Фразы go straight, turn left и turn right помогают быстро понять, куда двигаться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 и far показывают, близко или далеко находится объект. Это особенно важно, если нужно решить, идти пешком, ехать на автобусе или выбрать другой транспорт.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ориентирами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Corner, square, opposite и route помогают читать простую схему города. Запоминайте заметные ориентиры: перекрёсток, площадь, вокзал или музей, чтобы не потеряться в незнакомом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путешественника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и короткие фразы позволяют быстро получить нужную информацию и чувствовать себя увереннее в поездке.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короткая фраза помогает решить бытовую задачу в дороге: купить билет, найти место, забронировать номер, заказать еду или сообщить о задержке.
</a:t>
            </a:r>
            <a:endParaRPr lang="en-US" sz="153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спланировать бюджет поездки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типичных шагах подготовки к поездке и распределении расходов.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 собой в поездку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выездом важно проверить не только вещи, но и документы, зарядку и предметы первой необходимости. Список помогает собраться без спешки и ничего не забыть.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оказываются документы и зарядное устройство: без них поездка становится неудобной уже с самого начала.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 теме путешествий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сезон в путешествии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море, экскурсии и прогулки. В чемодан кладут лёгкую одежду, головной убор и воду, потому что погода обычно тёплая и солнечная.
</a:t>
            </a:r>
            <a:endParaRPr lang="en-US" sz="1055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переменчивой, поэтому важны дождь, ветер и удобная обувь. Лучше заранее проверить прогноз и взять куртку или зонт.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лыжи, каникулы и поездки в снежные места. Нужны тёплая одежда, перчатки и обувь, которая не скользит на льду.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быстро, поэтому полезно брать вещи на разную погоду. Прогноз помогает выбрать маршрут и понять, понадобится ли дождевик.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661" y="1125575"/>
            <a:ext cx="2029178" cy="155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рождения почти всегда появляется cake: его ставят в центр стола, украшают свечами и делят между гостями. Такая еда делает праздник особенно домашним и тёплым, а дети обычно ждут момент, когда можно загадать желание.
</a:t>
            </a:r>
            <a:endParaRPr lang="en-US" sz="931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со свечами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Thanksgiving в центре стола часто стоит turkey, а рядом — гарнир, соусы и десерт. Это семейный meal, где важны не только блюда, но и разговоры за столом, благодарность и спокойная праздничная атмосфера.
</a:t>
            </a:r>
            <a:endParaRPr lang="en-US" sz="950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на Thanksgiving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Christmas в разных семьях подают cookies, десерты и другие special dishes. Стол выглядит особенно нарядно: рядом с угощениями стоят свечи, открытки и украшения, а сама еда становится частью общего celebration.
</a:t>
            </a:r>
            <a:endParaRPr lang="en-US" sz="931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сладости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праздниках подают sweets, fruit, snacks и небольшой dessert. Такой стол удобен для встречи друзей и родственников, потому что каждый может выбрать угощение по вкусу и почувствовать себя частью праздника.
</a:t>
            </a:r>
            <a:endParaRPr lang="en-US" sz="931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стол для гостей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еда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дома и в поездке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празднования зависит от планов семьи, длительности каникул и того, насколько далеко можно уехать без спешки.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праздник проводят дома, но поездка делает его более необычным и даёт новый опыт общения и традиций.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 теме holidays and travelling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дороге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держите паспорт, билет и адрес отеля в одном надёжном месте. Если документы лежат отдельно, их легче потерять во время пересадки или прогулки.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заряжен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проверьте заряд телефона и сохраните номера родителей, школы или сопровождающего. Это важно, если нужно быстро связаться с близкими или найти помощь.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под присмотром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оставляйте чемодан, рюкзак или сумку без присмотра, особенно в аэропорту, на вокзале и в автобусе. Лишняя осторожность экономит время и нервы.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незнакомом месте важно внимательно слушать объявления и не отходить далеко от группы. Так проще не пропустить посадку, выход или изменение времени отправления.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празднике или поездке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связно описать личный опыт: праздник, школьную экскурсию или семейное путешествие.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8: праздник, путь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 показывает, как говорить о праздниках и путешествиях по-английски. Эти темы учат описывать опыт, задавать вопросы, пользоваться вежливыми фразами и увереннее чувствовать себя в реальных ситуациях.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2026-05-30T17:52:37Z</dcterms:created>
  <dcterms:modified xsi:type="dcterms:W3CDTF">2026-05-30T17:52:37Z</dcterms:modified>
</cp:coreProperties>
</file>