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Квантовая физика и атомная физика: основы микромира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Квантовая энергия и вероятности измерений; атомы, спектры и излучение объясняют устройство вещества.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объясняла движение и электромагнетизм, но «сломалась» на спектрах чёрного тела, фотоэффекте и устойчивости атомов. Планк ввёл кванты, Эйнштейн связал их со светом, а Резерфорд обнаружил ядро.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классическая физика перестала хватать в начале XX века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квантовой теории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Фотон — носитель энергии — одновременно описывается как частица с энергией и импульсом и как волна. Поэтому свет способен давать и «волновые», и «корпускулярные» эффекты в разных опытах.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излучения связана с частотой соотношением E = hν, где h — постоянная Планка. Это подчёркивает: обмен энергией происходит не непрерывно, а порциями — квантами.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микромира естественно вероятностное предсказание результатов. Принцип неопределённости Гейзенберга ограничивает точность одновременного задания координаты и импульса, делая описание принципиально иным, чем в классике.
</a:t>
            </a:r>
            <a:endParaRPr lang="en-US" sz="2481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 теоретической связи Eк,max = hν − Aвых и порогу ν0 (А. Эйнштейн, 1905).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Фотоэффект: линейная зависимость энергии электронов от частоты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ν &lt; ν0, то даже при большой интенсивности выбивание электронов не начинается. При ν &gt; ν0 максимальная кинетическая энергия растёт линейно с ν.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 графике отражает формулу Eк,max = hν − Aвых и подчёркивает ключевую роль энергии одного фотона, а не «общей яркости» света.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Резерфорда и ядерная модель атома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Рассеяние α-частиц на золотой фольге показало: большинство частиц почти не отклоняется, но небольшая доля отклоняется на большие углы. Это указывает на сильные электрические поля в малом объёме.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Следовательно, атом в основном состоит из пустого пространства, а положительный заряд и почти вся масса сосредоточены в компактном ядре. Схема траекторий α-частиц помогает связать наблюдения с новой моделью атома.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Бора и линейчатый спектр водорода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Нильс Бор предположил, что электрон может находиться только на стационарных орбитах и не излучает при «обычном» движении. Излучение возникает при переходе между уровнями энергии.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электрон испускает или поглощает фотон строго определённой энергии: она равна разности энергий уровней. Поэтому спектр не сплошной, а состоит из отдельных линий.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водорода наблюдается линейчатый спектр, подтверждающий дискретность энергетических состояний. Формула Ридберга описывает длины волн его линий, связывая спектр с числом уровней.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428471"/>
            <a:ext cx="9042900" cy="36304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физики и стандартные справочные значения зарядов и относительных масс.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атома: электрон, протон, нейтрон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базовые частицы различаются зарядом, массой и ролью в составе атомного ядра и электронной оболочки.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протонов задаёт элемент, а различие числа нейтронов создаёт изотопы. Электроны определяют химические свойства и спектры за счёт квантовых переходов.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85284"/>
            <a:ext cx="835200" cy="668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021" y="6638231"/>
            <a:ext cx="707175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4992" y="6638231"/>
            <a:ext cx="707175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Квантово-механическая модель атома: как «живёт» электрон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 в современной модели не считают точкой, движущейся по орбите. Его состояние задаёт волновая функция, а результаты измерений выражаются вероятностями обнаружения в разных областях пространства.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Волновое описание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вероятность нахождения соответствует орбиталям. Они имеют конкретные формы и связаны с тем, какие квантовые состояния электрон может реализовать в атоме без излучения при стационарности.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Орбитали как области вероятности
</a:t>
            </a:r>
            <a:endParaRPr lang="en-US" sz="2959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Орбитали отличаются формой и энергией: разные типы отражают различия в пространственном распределении электронного облака. Это делает «строение» атома расчётным и проверяемым по спектрам.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орбиталей s, p, d, f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электрона характеризуют главным, орбитальным, магнитным и спиновым квантовыми числами. Вместе они определяют возможные орбитали, ориентации и спиновое состояние, необходимые для спектральных правил.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квантовых числа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спектральная линия атома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процесса: возбуждение → переход уровней → излучение строго определённой энергии.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6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по качественной зависимости спектра от энергетических уровней; конкретные уровни берут из экспериментальных атомных спектров.
</a:t>
            </a:r>
            <a:endParaRPr lang="en-US" sz="1365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уровни разных атомов и «вид» спектра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более сложных атомов уровней и возможных переходов больше. Поэтому спектр становится богаче линиями и структура усложняется по сравнению с водородом.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расстояниях между уровнями определяет, какие переходы приходятся на видимый, ультрафиолетовый или инфракрасный диапазон. Значит, спектр отражает внутреннее строение атома.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 электрона и принцип Паули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ограничения Паули определяют «порядок расселения» электронов по оболочкам и подуровням. Нельзя бесконечно заполнять один и тот же квантовый уровень — появляются новые конфигурации.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 электрона равен 1/2 и проявляется как собственный магнитный момент частицы. Благодаря этому электроны в атоме по-разному взаимодействуют с магнитным полем и внешними воздействиями.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запрета Паули утверждает: в одном атоме нельзя найти два электрона с одинаковым набором всех квантовых чисел. Следовательно, на каждом энергетическом подуровне электроны занимают разные состояния.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квантовые правила обеспечивают устойчивое расположение электронов в атомах. Отсюда вытекает периодичность химических свойств: внешние электроны повторяют похожие схемы заполнения.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система: как строение атома находит своё место
</a:t>
            </a:r>
            <a:endParaRPr lang="en-US" sz="4122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система связывает свойства с электронными оболочками. По мере роста порядкового номера меняется, как именно заполняется внешний слой. Когда внешний набор электронов повторяется, химические характеристики элементов становятся похожими.
</a:t>
            </a:r>
            <a:endParaRPr lang="en-US" sz="2018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элементы «повторяются»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элемента определяется тем, где в основном находятся «добавляемые» электроны. s-блок формирует базовые закономерности для первых рядов, p-блок расширяет их, d- и f-блоки создают особенно разнообразные и «богатые» переходными состояниями эффекты. На схеме это удобно видеть по выделениям.
</a:t>
            </a:r>
            <a:endParaRPr lang="en-US" sz="1934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s-, p-, d- и f-блоки как разные «зоны влияния»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поведение задают валентные электроны — те, что участвуют в образовании связей. Их число и доступность подуровней определяют, насколько легко атом отдаёт или принимает электроны. Поэтому положение элемента в таблице напрямую связано с типичными реакциями.
</a:t>
            </a:r>
            <a:endParaRPr lang="en-US" sz="1934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1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Валентные электроны управляют активностью и связями
</a:t>
            </a:r>
            <a:endParaRPr lang="en-US" sz="23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0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зависимость из учебных обзоров по ядерной физике (значения приведены в условных единицах для наглядного сравнения тенденции); данные не претендуют на точные таблицы.
</a:t>
            </a:r>
            <a:endParaRPr lang="en-US" sz="1305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связи ядра и устойчивость нуклонов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области максимума кривая отражает, что средняя энергия связи на нуклон наибольшая, поэтому ядра средней массы особенно устойчивы.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зависимости объясняет два пути высвобождения энергии: при делении тяжёлых ядер и при синтезе лёгких. Отклонение от максимума ведёт к росту удельной связи в продуктах.
</a:t>
            </a:r>
            <a:endParaRPr lang="en-US" sz="4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Радиоактивность и виды распада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Альфа-распад
</a:t>
            </a:r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испускает альфа-частицу — ядро гелия. Заряд ядра уменьшается на 2, а массовое число тоже сокращается, поэтому образуется элемент, сдвинутый на две клетки в таблице Менделеева.
</a:t>
            </a:r>
            <a:endParaRPr lang="en-US" sz="2298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Гамма-излучение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Гамма-квант не меняет ни заряд, ни массовое число ядра. Он уносит избыток энергии, переводя ядро из возбуждённого состояния в менее возбуждённое или в основное.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Бета-распад
</a:t>
            </a:r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бета-распаде происходит превращение нейтрона в протон (или протона в нейтрон). В результате изменяется состав ядра: меняется заряд, а характер изотопа становится иным.
</a:t>
            </a:r>
            <a:endParaRPr lang="en-US" sz="2227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полураспада и датирование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изотопов период полураспада может составлять от долей секунды до миллиардов лет. Это позволяет использовать радиоактивные методы датирования, сравнивая долю исходного изотопа и продуктов распада.
</a:t>
            </a:r>
            <a:endParaRPr lang="en-US" sz="1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2950858"/>
            <a:ext cx="8493000" cy="53580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синтез ядер: сравнение процессов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условиям, исходным ядрам, источнику энергии и типичным практическим применениями.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случаях выигрывает ядерная устойчивость: конечные продукты оказываются более связанными, чем исходные ядра, поэтому высвобождается энергия.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учебные материалы по ядерной физике (качественное сравнение без привязки к конкретным экспериментальным параметрам).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работы ядерного реактора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процессов от топлива до производства электроэнергии.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2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Учебно-справочная классификация применений квантовых эффектов; численные значения долей даны в условных единицах для визуального сопоставления.
</a:t>
            </a:r>
            <a:endParaRPr lang="en-US" sz="142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квантовой и атомной физики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 квантовых эффектов особенно заметна в устройствах, где требуется точный контроль энергии и состояний носителей заряда или фотонов.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областей показывает общую основу: в каждом случае ключевой механизм напрямую связан с квантовыми уровнями, вынужденным излучением или зонной структурой.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эксперименты в микромире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Интерференция электронов подтверждает волновые свойства материи: даже частицы, которые регистрируются как точки, демонстрируют картины, характерные для волн. Это напрямую связывает микромир с квантовыми моделями.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атомов до сверхнизких температур позволяет наблюдать коллективные квантовые состояния и эффекты, которые в обычных условиях «смазываются» тепловым движением. Экспериментальные схемы становятся особенно чувствительными к параметрам системы.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точки и сверхпроводящие структуры показывают, что поведение частиц определяется вероятностями квантовых состояний и их ограничениями. Современные детекторы способны регистрировать отдельные события, поэтому измерение определяет результат.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59147"/>
            <a:ext cx="664200" cy="5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0380" y="2827747"/>
            <a:ext cx="5376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1980" y="5947147"/>
            <a:ext cx="6144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технологии и научные перспективы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суперпозиция и запутанность для решения отдельных задач быстрее классических подходов. Главное преимущество проявляется в задачах, где структура квантовых состояний даёт вычислительный выигрыш.
</a:t>
            </a:r>
            <a:endParaRPr lang="en-US" sz="1943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компьютеры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спектральным линиям определяют состав звёзд и туманностей. Квантовая природа уровней атомов превращает наблюдаемое излучение в источник информации о веществах на больших расстояниях.
</a:t>
            </a:r>
            <a:endParaRPr lang="en-US" sz="1943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Астрофизика и спектроскопия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передачи повышается за счёт законов квантовой механики. При попытке перехвата информации состояние системы меняется, что позволяет обнаруживать вмешательство и снижать риск скрытого взлома.
</a:t>
            </a:r>
            <a:endParaRPr lang="en-US" sz="1943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Квантовая криптография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Квантовая и атомная физика задают принципы работы современных материалов и устройств. Это важно и для электроники, и для методов диагностики, где нужно понимать поведение носителей и излучения.
</a:t>
            </a:r>
            <a:endParaRPr lang="en-US" sz="1943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Материалы, электроника, диагностика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микрочастиц стало основой нового взгляда на атом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Квантовая физика показала дискретность энергии и вероятностный характер процессов, а атомная физика раскрыла строение, спектры, радиоактивность и устойчивость ядер. Эти идеи объединили физику с технологиями.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2026-05-14T08:30:48Z</dcterms:created>
  <dcterms:modified xsi:type="dcterms:W3CDTF">2026-05-14T08:30:48Z</dcterms:modified>
</cp:coreProperties>
</file>