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красота Норвегии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фьордов, гор и северного света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удивляет резкими горами, глубокими фьордами и спокойным северным светом. Здесь природа выглядит величественно и немного сурово, а пейзажи будто созданы для смелых путешественников и внимательных наблюдателей.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Норвегия так запоминается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приметы страны — высокие скалы, узкие морские заливы-фьорды и холодное северное море. Вместе они создают сильный и запоминающийся пейзаж.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образ Норвегии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здесь переменчивый: ветер, дождь и снег часто меняют вид природы за один день. Поэтому Норвегия кажется строгой, но очень живой.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тоже играет важную роль: летом бывают белые ночи, а зимой — длинные сумерки. Из-за этого горы, вода и небо выглядят особенно выразительно.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и горы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морские заливы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— это узкие и глубокие заливы, врезающиеся в сушу. Их берега часто очень крутые, поэтому вода и камень словно спорят друг с другом.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стены и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 Норвегии выглядят мощно и спокойно. Даже летом на вершинах нередко лежит снег, и от этого пейзаж кажется ещё более северным.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Погода в Норвегии может быстро меняться: утром светит солнце, а днём приходят тучи и ветер. Это делает природу особенно непредсказуемой и интересной.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свет на севере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Северный свет меняет цвета неба и воды. Зимой он мягкий и короткий, а летом день кажется почти бесконечным, словно солнце не хочет уходить спать.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настроение — величие. Высокие горы и просторные воды выглядят так, будто природа здесь особенно сильная и уверенная в себе.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настроения норвежского пейзажа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настроение — спокойствие. Тихие бухты, деревянные домики и ровная гладь воды помогают почувствовать тишину северного края.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настроение — загадочность. Туман, облака и длинные сумерки делают пейзаж немного сказочным, словно за поворотом скрывается тролль или старый морской путь.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 Норвегии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 у подножия скал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вода тянется далеко вглубь суши, а по бокам поднимаются крутые каменные стены. С такого берега хочется говорить шёпотом, чтобы не спугнуть тишину. Даже чайки здесь будто летят осторожнее.
</a:t>
            </a:r>
            <a:endParaRPr lang="en-US" sz="129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на северном берегу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дома стоят рядом с морем, а вокруг видны горы и лодки. Всё выглядит просто, но очень красиво. В таком месте сразу понятно: север умеет быть строгим и уютным одновременно.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среди ветра и снега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изгибается между холмами, и погода меняется прямо на глазах. То виден яркий свет, то вдруг приходит туман. Путешествие по Норвегии похоже на приключение, где каждую минуту открывается новый кадр.
</a:t>
            </a:r>
            <a:endParaRPr lang="en-US" sz="12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увидеть страну лучше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 мощь северной природы и задают всему пейзажу строгий, высокий ритм. Без гор Норвегия была бы совсем другой.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морские заливы делают берега необычными и запоминающимися. Именно они чаще всего появляются на открытках и в книгах о Норвегии.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свет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меняет краски воды, камня и неба. Из-за него даже знакомый пейзаж выглядит каждый раз по-новому, почти как волшебство.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0" y="2062443"/>
            <a:ext cx="3792600" cy="27592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550" y="1324425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Когда рядом стоят горы, море и ветер, пейзаж кажется сильным и немного суровым. Такие места не кричат о красоте, а раскрывают её спокойно и уверенно.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создаёт северный характер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98550" y="3111600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Норвежская природа особенно хороша в движении: облака плывут, вода меняет цвет, а свет перестраивает всё вокруг. Поэтому один и тот же вид никогда не бывает одинаковым.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открывается суровая красота Норвегии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Наблюдаем, как северный пейзаж раскрывается шаг за шагом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Норвежские пейзажи словно показывают разные настроения природы: светлые фьорды выглядят спокойно, а суровые скалы и штормовое море — торжественно и строго.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Лад, темп и динамика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путешествия здесь тоже разный: где-то хочется идти медленно и смотреть на горы, а где-то быстро мчаться по дороге между тоннелями и мостами.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заметна в контрастах страны: тихие деревни у воды сменяются мощными водопадами, высокими плато и шумом ветра, который будто сам рассказывает историю.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Норвегия учит замечать оттенки красоты: не только яркие краски, но и сдержанность, тишину, холодный свет и силу северной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Норвегии напоминает живую музыку: в ней слышатся плеск воды, гул водопадов, свист ветра и шорох снега. Эти звуки делают страну особенно выразительной.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природа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смотришь на фьорды, горы и северное небо, легко представить себе большую природную картину. Она кажется строгой, но очень красивой, как спокойная мелодия.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 уроке слушать музыку внимательно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заметить образ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Норвегии важно сначала увидеть главное: горы, фьорды, море или северное сияние. Тогда легче понять, почему пейзаж кажется таким сильным и необычным.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рассмотреть детали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взгляда можно заметить лёд, скалы, деревянные домики, лодки и дороги. Именно детали делают северную красоту живой и запоминающейся.
</a:t>
            </a:r>
            <a:endParaRPr lang="en-US" sz="112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почувствовать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становится ясно, что Норвегия производит впечатление спокойствия, свободы и силы. Это чувство остаётся надолго, как хорошая история, которую хочется пересказать.
</a:t>
            </a:r>
            <a:endParaRPr lang="en-US" sz="9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825" y="866600"/>
            <a:ext cx="3827250" cy="408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155625" y="11042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и горы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Норвегии — это узкие морские заливы, окружённые высокими скалами. Они выглядят величественно и немного сурово. Рядом с ними горы кажутся ещё выше и сильнее.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912250" y="179300"/>
            <a:ext cx="79017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северных пейзажей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155625" y="31488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простор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стране особенно ценят светлые летние дни и долгие зимние сумерки. Простор, чистый воздух и спокойные линии пейзажа делают Норвегию непохожей на многие другие места.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1834" y="1804453"/>
            <a:ext cx="251700" cy="22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6071" y="3449281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и серьёзные природные настроения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строгость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скалы и крутые склоны создают ощущение силы. Такая красота не громкая, а спокойная и очень уверенная.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заливы похожи на длинные зеркала между горами. В них видно небо, вода и тишина северного края.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Норвегия становится особенно тихой. Снег смягчает звуки, и мир вокруг кажется аккуратным, чистым и немного сказочным.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 во время северного сияния пейзаж меняется удивительно быстро. Свет делает природу живой, а впечатление — незабываемым.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Норвежская природа помогает отдыхать глазами и мыслями. На неё приятно смотреть после шумного дня: горы, вода и простор будто говорят «дыши глубже».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помогает в школе и дома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Такие образы хорошо развивают внимание и воображение. Когда ребёнок описывает фьорд или северное небо, он учится замечать детали и говорить о своих впечатлениях ясно.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Хороший наблюдатель не спешит с выводами: сначала он смотрит на пейзаж, замечает цвет воды, форму скал и освещение, а потом делает свой вывод.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хорошего слушателя и певца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Хороший рассказчик выбирает точные слова. Он не говорит просто «красиво», а старается объяснить, почему северная природа кажется строгой, величественной или спокойной.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Хороший путешественник бережно относится к природе. Он не шумит, не мусорит и помнит: красота Норвегии особенно заметна там, где её сохраняют.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Картины, которые запоминаются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Фьорд, в котором отражается небо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вода в фьорде может быть почти неподвижной, и тогда в ней видно облака и горы. Кажется, будто небо опустилось совсем близко. От такой картины хочется говорить тише и смотреть внимательнее.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сияние над тихой дорогой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небо вдруг начинает переливаться зелёными и фиолетовыми красками. Над дорогой и снегом появляется волшебный свет, и даже самый серьёзный пейзаж становится похож на сказку. Такое зрелище трудно забыть.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Норвежские песни и мелодии сразу запоминаются своей сдержанностью и чистотой звучания. В них часто чувствуется простор, спокойствие и близость к природе.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интересно на уроках музыки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интересно слушать, как разные инструменты могут передать ветер, воду или звонкое северное утро. Так пейзаж будто начинает звучать по-новому.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можно сравнивать, чем отличается тихая лирическая мелодия от более бодрой и праздничной. Это помогает лучше понимать характер норвежской культуры.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ещё детям нравится пробовать передавать настроение через голос и движение. Тогда музыка становится не просто звуком, а маленьким северным путешествием.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школьную жизнь ярче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показывает, что красота бывает строгой, спокойной и очень сильной. Если учиться замечать такие впечатления, мир вокруг становится интереснее, а уроки — живее и увлекательнее.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2026-05-24T21:56:51Z</dcterms:created>
  <dcterms:modified xsi:type="dcterms:W3CDTF">2026-05-24T21:56:51Z</dcterms:modified>
</cp:coreProperties>
</file>