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хоботные и приматы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удивительных отряда млекопитающих: их биология и поведение.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Хоботные появились около 56 миллионов лет назад, а приматы — более 65 миллионов лет назад. Обе группы развивались, адаптируясь к разнообразным экосистемам — от лесов до городов, что объясняет их разнообразие и поведение сегодня.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и история хоботных и приматов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хоботных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Хоботные — это отряд крупных млекопитающих, включающий современных слонов: африканских и азиатских видов, а также лесных слонов. Их уникальной чертой является длинный, сильный мускулистый хобот, образованный носом и верхней губой.
</a:t>
            </a:r>
            <a:endParaRPr lang="en-US" sz="1178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другим особенностям относятся массивное тело, толстая кожа и бивни, которые служат им для защиты и добычи пищи. Эти признаки выделяют их среди других животных и определяют образ жизни.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236"/>
            <a:ext cx="4367247" cy="22134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1293" y="1149150"/>
            <a:ext cx="4318616" cy="22436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 интеллект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Приматы — это разнообразная группа млекопитающих с развитым мозгом. Они обладают хватательными конечностями и цветным зрением, что помогает им эффективно взаимодействовать с окружающей средой и добывать пищу.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5129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и социальное поведение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отряд приматов входят лемуры, обезьяны Старого и Нового Света, а также человекообразные обезьяны и человек. Они отличаются сложными социальными связями и разнообразием способов жизни.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приматов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3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500+
</a:t>
            </a:r>
            <a:pPr algn="l" indent="0" marL="0">
              <a:lnSpc>
                <a:spcPct val="115000"/>
              </a:lnSpc>
              <a:buNone/>
            </a:pPr>
            <a:r>
              <a:rPr lang="en-US" sz="5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 приматов существует сегодня — от маленьких игрунок до человека, в то время как хоботных остаётся всего три вида.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союз охраны природы (МСОП)
</a:t>
            </a:r>
            <a:endParaRPr lang="en-US" sz="4336" dirty="0"/>
          </a:p>
        </p:txBody>
      </p:sp>
      <p:sp>
        <p:nvSpPr>
          <p:cNvPr id="5" name="Text 1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Приматы представлены сотнями видов с разной биологией, а хоботные — узкой группой крупных животных.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размеров тела: хоботные и приматы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 млекопитающих, 2022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вес слонов во много раз превышает массу самых крупных приматов. Даже крупные гориллы значительно легче слонов.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разница в размерах отражает разные экологические и физиологические стратегии этих животных.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хоботных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Хоботные встречаются в тропической Африке и Южной Азии, предпочитая саванны и влажные леса с обилием воды и растительности. Для них важна территория с доступом к пище и воде.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человека и сокращение подходящих биотопов привели к снижению численности и сокращению ареалов обитания многих популяций слонов.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" y="1244852"/>
            <a:ext cx="2692800" cy="21300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200" y="1244852"/>
            <a:ext cx="2692800" cy="21300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5600" y="1244852"/>
            <a:ext cx="2692800" cy="213004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Ареалы обитания приматов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420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амазонских районов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20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видов приматов живет в густых лесах Амазонии, где они находят обилие фруктов и укрытия среди деревьев. Эти условия обеспечивают разнообразие и богатство жизни.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092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зоны и адаптация человека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1092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приматы, например макаки-резусы, успешно привыкли к жизни рядом с человеком и могут обитать в городских парках и пригородах, находя пищу и убежище.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2256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Африканские джунгли и саванны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256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Африке приматы обитают в тропических лесах и на открытых равнинах, приспосабливаясь к разным условиям — от густой растительности до открытых пространств.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хоботных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Слоны — исключительно травоядные. В день они потребляют 150–200 кг разнообразной растительной пищи, включая траву, листья, ветви и кору. Большая часть времени тратится на поиски пищи.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используют мощные бивни и хобот для добычи и обработки пищи, разламывая ветви и деревья, чтобы добраться до съедобных частей растений.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040196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рациона приматов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Фруктовые и насекомоядные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приматы питаются фруктами, листьями и насекомыми. Например, шимпанзе и игрунки выбирают различные растительные продукты и жуков для питания. Рацион варьируется в зависимости от среды обитания.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92775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Всеядные и интеллектуальные охотники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Всеядные приматы, включая макак и человека, используют инструменты и коллективные методы для добычи пищи, что отражает их высокий интеллект и социальное поведение.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4767" y="1576525"/>
            <a:ext cx="3715466" cy="1923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строение тела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различия в строении хоботных и приматов: размер тела, покровы, конечности и мозг. Эти особенности отражают их адаптацию к разным условиям жизни.
</a:t>
            </a:r>
            <a:endParaRPr lang="en-US" sz="1034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в строении отражают разнообразие способов приспособления к окружающей среде и образу жизни.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 млекопитающих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 слонов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Слоны живут в матриархальных стадах, где старшая самка руководит и поддерживает сложную иерархию. Группы проявляют заботу о молодняке и защищают слабых.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в стаде происходит с помощью низкочастотных звуков и тактильных контактов хоботом. Самцы обычно живут отдельно или собираются в холостяцкие группы вне основных стад.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236"/>
            <a:ext cx="4367247" cy="22134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1293" y="1149150"/>
            <a:ext cx="4318616" cy="22436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стаи макак и бабуинов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Макаки и бабуины образуют крупные стаи с чёткой иерархией. Альфа-самец контролирует группу, участвует в защите и принятии решений, обеспечивая общественный порядок.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5129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пары и разветвлённые 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Гиббоны предпочитают жизнь в парах, а шимпанзе формируют сложные группы с множеством взаимосвязей. Общение выражается мимикой, жестами и совместными играми.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социальных структур приматов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забота о потомстве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3107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Беременность у слонов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3107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Длится до 22 месяцев, обычно рождается один слонёнок, который длительное время находится под опекой матери и всей стаи.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06055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Беременность у приматов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6055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макак длится около 5 месяцев, у человека — около 9. В зависимости от вида рождается 1–3 детёныша с интенсивным уходом.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990000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потомства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990000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Мать и группа обучают молодняк навыкам выживания и социальной жизни, что особенно важно для долгой адаптации в сложных условиях.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7225" y="1330683"/>
            <a:ext cx="3007500" cy="29546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Интеллект и обучаемость хоботных и приматов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830350" y="1514575"/>
            <a:ext cx="51393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Слоны и приматы способны узнавать себя в зеркале, демонстрируя самосознание. Они используют инструменты для добычи пищи и решения задач эффекивно и осмысленно.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830275" y="3154300"/>
            <a:ext cx="51393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Память на места и социальные связи у них развиты глубоко. Случаи передачи опыта от старших особей младшим хорошо задокументированы, особенно у шимпанзе и слонов.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Хобот — уникальный орган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Хобот состоит из 150 тысяч мышечных пучков без костей, обеспечивая высокую гибкость и силу манипуляций даже с мелкими предметами.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 его помощью слон пьёт воду, общается с сородичами и разрыхляет почву для поиска корней и других источников пищи.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Хобот может поднимать предметы весом до 270 кг, играя ключевую роль в повседневной жизни для питания, защиты и социального взаимодействия.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371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доступа к воде и пище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3537675"/>
            <a:ext cx="4116300" cy="11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Слоны нуждаются в ежедневном потреблении до 100 литров воды, поэтому передвигаются в зависимости от наличия водоёмов и питания в ареале.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676100" y="3537675"/>
            <a:ext cx="4116300" cy="11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Приматы ориентируются на сезонность плодоношения, некоторые из них развили умение искать альтернативную пищу в засушливое время, поддерживая жизнеспособность.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" y="1244852"/>
            <a:ext cx="2692800" cy="21300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200" y="1244852"/>
            <a:ext cx="2692800" cy="21300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5600" y="1244852"/>
            <a:ext cx="2692800" cy="213004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 человеком: угрозы и охрана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420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численности слонов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20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браконьерства и охоты на бивни популяция африканских слонов снизилась на 60% за последние 40 лет, что вызывает серьёзные экологические проблемы.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092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защиты видов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1092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Слоны и приматы находятся под защитой международных соглашений, таких как CITES, и национальных охранных программ, направленных на сохранение их естественной среды.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2256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для приматов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256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незаконная торговля существенно уменьшают численность многих видов приматов, угрожая биоразнообразию в тропических регионах.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хоботных и приматах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Слоны выражают глубокие эмоции — от радости до скорби, даже проявляя сострадание и переживая утрату сородичей.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Некоторые приматы освоили воровство еды у людей и активно используют инструменты, такие как щепки и камни, для решения задач.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Приматы способны различать до 300 звуков и участвуют в программах обучения языку жестов, что расширяет понимание коммуникации.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Оба отряда проявляют сложные формы общения и социального поведения, что делает их важными объектами научных исследований.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Хоботные и приматы демонстрируют эволюционное разнообразие и интеллект млекопитающих. Их исследование помогает сохранять биоразнообразие и раскрывать тайны поведения и развития человека.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хоботных и приматов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2026-05-09T02:30:45Z</dcterms:created>
  <dcterms:modified xsi:type="dcterms:W3CDTF">2026-05-09T02:30:45Z</dcterms:modified>
</cp:coreProperties>
</file>