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речи и буквы в русском языке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звучит и как пишется русская речь.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звук и буква не всегда совпадают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мы пишем буквы, а слышим звуки, и они не всегда совпадают полностью. Одни звуки звучат чётко, другие ослабевают, а отдельные буквы могут обозначать сразу два звука или не передавать их отдельно.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звук речи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речи — это самая маленькая единица устной речи. Из звуков строятся слова, поэтому замена даже одного звука может изменить смысл: дом, дым, том.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звуки делятся на гласные и согласные. Гласные произносятся свободно, без заметного препятствия для воздуха, а согласные требуют участия языка, губ или зубов.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звуков помогает правильно читать и слышать различия в словах. Это особенно важно, когда похожие по звучанию слова обозначают разные предметы, действия или признаки.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2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образуются звуки речи
</a:t>
            </a:r>
            <a:endParaRPr lang="en-US" sz="2302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получаются тогда, когда воздух проходит через речевой аппарат свободно. При их произнесении голос звучит ровно и открыто, а язык и губы почти не создают препятствий.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звуки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возникают, когда воздух встречает преграду. Её создают язык, губы, зубы или нёбо, поэтому такие звуки звучат более напряжённо и отчётливо.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звуки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звуки русского языка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шесть гласных звуков: [а], [о], [у], [ы], [и], [э]. Они составляют основу слога и помогают строить звучание слова.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бывают ударными и безударными. Ударный гласный слышится ясно, а безударный произносится слабее и часто требует проверки при письме.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безударной позиции некоторые гласные звучат похоже. Поэтому слова вода и лиса произносятся не так, как пишутся, и это нужно учитывать.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гласные образуют слоги. Без них слово не может быть произнесено полноценно, поэтому они особенно важны для чтения и правильного деления на части.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113" y="1317313"/>
            <a:ext cx="764925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65113" y="1398013"/>
            <a:ext cx="891000" cy="71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5175" y="1317313"/>
            <a:ext cx="764925" cy="874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7575" y="1317313"/>
            <a:ext cx="874200" cy="874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е, ё, ю, я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166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слова эти буквы обычно обозначают два звука: [йэ], [йо], [йу], [йа]. Так произносятся слова ель, ёж, юла, яблоко.
</a:t>
            </a:r>
            <a:endParaRPr lang="en-US" sz="1666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5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гласной
</a:t>
            </a:r>
            <a:pPr algn="ctr" indent="0" marL="0">
              <a:lnSpc>
                <a:spcPct val="100000"/>
              </a:lnSpc>
              <a:buNone/>
            </a:pPr>
            <a:r>
              <a:rPr lang="en-US" sz="165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гласной они тоже дают два звука, потому что к основному гласному добавляется [й]. Это видно в словах поет, каюта, маяк.
</a:t>
            </a:r>
            <a:endParaRPr lang="en-US" sz="1651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ь и ъ
</a:t>
            </a:r>
            <a:pPr algn="ctr" indent="0" marL="0">
              <a:lnSpc>
                <a:spcPct val="100000"/>
              </a:lnSpc>
              <a:buNone/>
            </a:pPr>
            <a:r>
              <a:rPr lang="en-US" sz="170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мягкого или твёрдого знака буквы е, ё, ю, я разделяют звуки и помогают точно передать произношение: вьюга, съезд.
</a:t>
            </a:r>
            <a:endParaRPr lang="en-US" sz="1702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согласного
</a:t>
            </a:r>
            <a:pPr algn="ctr" indent="0" marL="0">
              <a:lnSpc>
                <a:spcPct val="100000"/>
              </a:lnSpc>
              <a:buNone/>
            </a:pPr>
            <a:r>
              <a:rPr lang="en-US" sz="151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согласного эти буквы часто указывают на мягкость согласного и на следующий гласный звук. Так различаются, например, мал и мял.
</a:t>
            </a:r>
            <a:endParaRPr lang="en-US" sz="1515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буквы и гласные звуки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 в этой группе больше, чем звуков, поэтому написание и произношение нужно сравнивать по позиции буквы в слове.
</a:t>
            </a:r>
            <a:endParaRPr lang="en-US" sz="172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«Звуки речи и буквы»; данные: 10 гласных букв, 6 гласных звуков, 4 буквы с двойным значением в отдельных позициях.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е, ё, ю, я особенно важны: в некоторых позициях они передают два звука и влияют на чтение слова.
</a:t>
            </a:r>
            <a:endParaRPr lang="en-US" sz="172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звуки: звонкие и глухие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согласные произносятся с участием голоса. К ним относятся б, в, г, д, ж, з, а также л, м, н, р, й.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Глухие согласные произносятся без голоса и звучат более тихо. К ним относятся п, ф, к, т, ш, с, х, ц, ч, щ.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слов помогает услышать разницу: плод — плот, дом — том. При таком сопоставлении особенно заметно, как меняется один согласный звук.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и мягкие согласные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в русском языке могут быть твёрдыми и мягкими. Это важный признак, который меняет звучание слова и иногда помогает различать смысл.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часто показывают буквы е, ё, и, ю, я. Они словно подсказывают, что согласный перед ними произносится мягче, чем обычно.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ь тоже помогает обозначить мягкость. В словах конь и день он не даёт отдельного звука, но влияет на произношение.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пар слов показывает разницу особенно ясно: мал — мял, лук — люк, нос — нёс. Такие примеры удобно использовать для тренировки слуха.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176901"/>
            <a:ext cx="4048200" cy="13751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согласных звуков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«Звуки речи и буквы»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согласные различаются по звонкости и твердости, и приводит простые примеры слов.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согласные образуют пары по звонкости, поэтому при анализе слова важно учитывать и парность, и особенности произношения.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221" y="1486901"/>
            <a:ext cx="543900" cy="4351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2100" y="1486976"/>
            <a:ext cx="543900" cy="4351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7977" y="1462802"/>
            <a:ext cx="543900" cy="4834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и непарные согласные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324700" y="1351211"/>
            <a:ext cx="1717500" cy="3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по звонкости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согласных есть пары: звонкий и глухой звук образуют близкие по звучанию пары. Это помогает сравнивать слова и понимать, почему одна буква может звучать по-разному в разных позициях.
</a:t>
            </a:r>
            <a:endParaRPr lang="en-US" sz="1550" dirty="0"/>
          </a:p>
        </p:txBody>
      </p:sp>
      <p:sp>
        <p:nvSpPr>
          <p:cNvPr id="11" name="Text 2"/>
          <p:cNvSpPr txBox="1"/>
          <p:nvPr/>
        </p:nvSpPr>
        <p:spPr>
          <a:xfrm>
            <a:off x="4129400" y="1351211"/>
            <a:ext cx="1717500" cy="3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Непарные звонкие
</a:t>
            </a:r>
            <a:pPr algn="l" indent="0" marL="0">
              <a:lnSpc>
                <a:spcPct val="100000"/>
              </a:lnSpc>
              <a:buNone/>
            </a:pPr>
            <a:r>
              <a:rPr lang="en-US" sz="175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Л, м, н, р, й не имеют парных глухих согласных. Они всегда произносятся с участием голоса и часто звучат в слове особенно отчётливо, не теряя своей звучности.
</a:t>
            </a:r>
            <a:endParaRPr lang="en-US" sz="1753" dirty="0"/>
          </a:p>
        </p:txBody>
      </p:sp>
      <p:sp>
        <p:nvSpPr>
          <p:cNvPr id="12" name="Text 3"/>
          <p:cNvSpPr txBox="1"/>
          <p:nvPr/>
        </p:nvSpPr>
        <p:spPr>
          <a:xfrm>
            <a:off x="6934100" y="1354411"/>
            <a:ext cx="1717500" cy="31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Непарные глухие
</a:t>
            </a:r>
            <a:pPr algn="l" indent="0" marL="0">
              <a:lnSpc>
                <a:spcPct val="100000"/>
              </a:lnSpc>
              <a:buNone/>
            </a:pPr>
            <a:r>
              <a:rPr lang="en-US" sz="164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Х, ц, ч, щ не имеют парных звонких согласных. Эти звуки полезно запоминать отдельно: они помогают точнее слышать слово и выбирать нужную букву в спорных случаях.
</a:t>
            </a:r>
            <a:endParaRPr lang="en-US" sz="1649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звуки в слове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фонетическом анализе слова и проверке написания.
</a:t>
            </a:r>
            <a:endParaRPr lang="en-US" sz="158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в слове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265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ударный слог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определить, какой слог произносится сильнее. В словах молоко, карандаш и ученик ударение падает на разные слоги.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668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Сравнить с безударными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Ударный гласный слышится чётко, а безударный становится слабее. Из-за этого похожими могут звучать буквы о и а, е и 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5669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Проверить по форме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слово сравнивают с ударной формой: трава — травы, леса — лес. Так легче выбрать нужную букву при письме.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ь и ъ в словах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не обозначает самостоятельного звука: он показывает мягкость согласного или разделяет звуки внутри слова, как в словах конь, день, семья.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Твёрдый знак тоже не имеет собственного звука, но отделяет приставку от корня перед е, ё, ю, я: подъезд, объявление, съёмка.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возникают трудности при письме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безударные гласные и парные согласные: именно они требуют регулярной проверки по правилу или по форме слова.
</a:t>
            </a:r>
            <a:endParaRPr lang="en-US" sz="1716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русского языка по теме «Звуки речи и буквы»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с тем, что слышимое и написанное слово не совпадают. Особенно это заметно в проверяемых орфограммах.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сердце, солнце, праздник отдельные согласные могут звучать очень слабо или совсем не произноситься, хотя на письме они сохраняются.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гласные тоже теряют чёткость: их труднее услышать, поэтому опираться только на слух недостаточно, особенно в словах с похожим звучанием.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писать верно, нужно проверять такие слова правилом, подбирать родственные формы и помнить, что написание не всегда полностью совпадает со звучанием.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Непроизносимые согласные и слабые гласные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6088" y="1230400"/>
            <a:ext cx="3786475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букв и звуков на примерах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бывает не всегда: на результат влияют ь, ъ, йотированные буквы и непроизносимые согласные.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русского языка по теме «Звуки речи и буквы»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почему в некоторых словах число букв и звуков не совпадает.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звуки речи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правильно читать слова вслух и понимать, как они устроены: где ударение, какие звуки слышны отчётливо, а какие меняются в речи.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звуков нужно при письме: оно подсказывает, как проверять безударные гласные и выбирать букву в словах с парными согласными.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Фонетический разбор становится понятнее, когда ученик умеет отличать гласные от согласных, мягкие звуки от твёрдых и звонкие от глухих.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навык полезен на уроках, в диктантах и при самопроверке: он помогает замечать ошибки раньше, чем их увидит учитель.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букв и звуков в словах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объясняются особенностями произношения: ь, ъ, йотированные буквы и непроизносимые согласные изменяют соотношение букв и звуков.
</a:t>
            </a:r>
            <a:endParaRPr lang="en-US" sz="144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русского языка по теме «Звуки речи и буквы»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видно, что короткое слово тоже может иметь разное количество букв и звуков, если в нём есть специальные буквы или сочетания.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 буквы: главное правило
</a:t>
            </a:r>
            <a:pPr algn="ctr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мы слышим и произносим, а буквы записывают их на письме. Понимание этой разницы помогает читать точнее, писать грамотнее и уверенно разбирать любое слово по составу звуков.
</a:t>
            </a:r>
            <a:endParaRPr lang="en-US" sz="4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2026-05-23T00:53:05Z</dcterms:created>
  <dcterms:modified xsi:type="dcterms:W3CDTF">2026-05-23T00:53:05Z</dcterms:modified>
</cp:coreProperties>
</file>