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56300" y="3600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0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Семейство бобовых (мотыльковых): основные темы и актуальность
</a:t>
            </a:r>
            <a:endParaRPr lang="en-US" sz="3094" dirty="0"/>
          </a:p>
        </p:txBody>
      </p:sp>
      <p:sp>
        <p:nvSpPr>
          <p:cNvPr id="5" name="Text 1"/>
          <p:cNvSpPr txBox="1"/>
          <p:nvPr/>
        </p:nvSpPr>
        <p:spPr>
          <a:xfrm>
            <a:off x="2770800" y="2102275"/>
            <a:ext cx="3602400" cy="16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19 000 видов бобовых влияют на природу и питание благодаря азотфиксации.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866200" y="46671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081275"/>
            <a:ext cx="51591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Древняя история и современное значение бобовых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2278475"/>
            <a:ext cx="3376800" cy="23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Бобовые сопровождают человека тысячелетиями, упоминаясь в древних источниках. Сегодня они важны для сельского хозяйства и питания благодаря разнообразию и приспособленности к разным климатам.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0466"/>
            <a:ext cx="3048000" cy="2461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7958" y="2680466"/>
            <a:ext cx="3048000" cy="24616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5979" y="2680466"/>
            <a:ext cx="3048000" cy="24616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мотыльковых цветов: уникальная особенность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2" dirty="0"/>
          </a:p>
        </p:txBody>
      </p:sp>
      <p:sp>
        <p:nvSpPr>
          <p:cNvPr id="8" name="Text 2"/>
          <p:cNvSpPr txBox="1"/>
          <p:nvPr/>
        </p:nvSpPr>
        <p:spPr>
          <a:xfrm>
            <a:off x="360050" y="1342550"/>
            <a:ext cx="2397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лепестков причудливой формы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Цветок бобовых состоит из крупного паруса сверху, пары крылышек по бокам и лодочки снизу. Такая форма обеспечивает привлекательность для насекомых.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314922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Двугубый околоцветник и пятизубчатая чашечка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Околоцветник цветка имеет две губы, а чашечка состоит из пяти зубчатых элементов, что помогает защитить репродуктивные органы.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308778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Опыление насекомыми благодаря конструкции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Специфический дизайн цветка привлекает пчёл и других опылителей, которые важны для успешного размножения растений.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9768" y="2170429"/>
            <a:ext cx="307200" cy="307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0366" y="2195455"/>
            <a:ext cx="321434" cy="25714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74399" y="2170429"/>
            <a:ext cx="268800" cy="307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2114" y="2170429"/>
            <a:ext cx="268800" cy="307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90629" y="2170429"/>
            <a:ext cx="307200" cy="307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912175" y="2457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2" dirty="0"/>
          </a:p>
        </p:txBody>
      </p:sp>
      <p:sp>
        <p:nvSpPr>
          <p:cNvPr id="10" name="Text 1"/>
          <p:cNvSpPr txBox="1"/>
          <p:nvPr/>
        </p:nvSpPr>
        <p:spPr>
          <a:xfrm>
            <a:off x="360025" y="537925"/>
            <a:ext cx="84240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бобовых и их области применения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360003" y="2790732"/>
            <a:ext cx="1553195" cy="15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Питательные культуры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Горох, фасоль, соя, нут и чечевица играют ключевую роль в рационе человека и животного.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077718" y="2790732"/>
            <a:ext cx="1553195" cy="15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Кормовые растения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Клевер, люцерна и вика используются для питания сельскохозяйственных животных.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795434" y="2790732"/>
            <a:ext cx="1553195" cy="15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Декоративные растения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Акация и мимоза служат для озеленения и украшают ландшафты.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513150" y="2790732"/>
            <a:ext cx="1553195" cy="15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Аграрное значение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Бобовые улучшают почву и поддерживают устойчивое земледелие благодаря азотфиксации.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7230865" y="2790732"/>
            <a:ext cx="1553195" cy="15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Биологическое разнообразие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представителей семейства адаптировано к разным природным условиям.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509247"/>
            <a:ext cx="4569000" cy="10887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2601234"/>
            <a:ext cx="4569000" cy="108870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3693205"/>
            <a:ext cx="4569000" cy="108870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2" dirty="0"/>
          </a:p>
        </p:txBody>
      </p:sp>
      <p:sp>
        <p:nvSpPr>
          <p:cNvPr id="7" name="Text 1"/>
          <p:cNvSpPr txBox="1"/>
          <p:nvPr/>
        </p:nvSpPr>
        <p:spPr>
          <a:xfrm>
            <a:off x="356950" y="1507751"/>
            <a:ext cx="3930000" cy="71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в тропиках и субтропиках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Максимальное видовое разнообразие бобовых наблюдается в тёплых климатических зонах, где условия способствуют развитию разных представителей семьи.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56950" y="2599737"/>
            <a:ext cx="3930000" cy="71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Умеренный пояс и любимцы аграриев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Клевер, люцерна и вика широко выращиваются в зонах с умеренным климатом для кормов и улучшения почв.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6950" y="3691708"/>
            <a:ext cx="3930000" cy="71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через человека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Множество видов бобовых было интродуцировано в новые регионы человеком для сельскохозяйственных целей и озеленения.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распространения бобовых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922488"/>
            <a:ext cx="4300800" cy="164442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204176" y="1406975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 белковому содержанию, срокам созревания и назначению.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204175" y="2858376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Соя выделяется самым высоким содержанием белка и широким спектром использования.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201100" y="4519200"/>
            <a:ext cx="3582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Растениеводство, 2022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основных бобовых культур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Питательная ценность бобовых и их роль в рационе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2" dirty="0"/>
          </a:p>
        </p:txBody>
      </p:sp>
      <p:sp>
        <p:nvSpPr>
          <p:cNvPr id="4" name="Text 2"/>
          <p:cNvSpPr txBox="1"/>
          <p:nvPr/>
        </p:nvSpPr>
        <p:spPr>
          <a:xfrm>
            <a:off x="36000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Бобовые содержат от 20 до 35% белка, важные аминокислоты и витамины группы B, что делает их ценным источником питания.
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2526345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Минералы, такие как железо, кальций и калий, помогают укреплять кости и поддерживать обмен веществ в организме.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469269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Высокое содержание пищевой клетчатки способствует нормализации работы кишечника и улучшает пищеварение.
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6859050" y="2572017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потребление бобовых снижает риск сердечно-сосудистых заболеваний и стабилизирует уровень сахара в крови.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Стабильный рост производства связан с увеличением спроса на растительные белки и устойчивые технологии выращивания.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производители — Индия, Канада, Китай и Россия, способствующие глобальному росту производства.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ФАО, 2023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мирового производства бобовых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Биологическая роль азотфиксации у бобовых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3600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Симбиотические бактерии Rhizobium формируют клубеньки на корнях бобовых, связывая атмосферный азот.
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2" dirty="0"/>
          </a:p>
        </p:txBody>
      </p:sp>
      <p:sp>
        <p:nvSpPr>
          <p:cNvPr id="5" name="Text 3"/>
          <p:cNvSpPr txBox="1"/>
          <p:nvPr/>
        </p:nvSpPr>
        <p:spPr>
          <a:xfrm>
            <a:off x="32763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процесс преобразует азот в формы, доступные для растений, обогащая почву и уменьшая потребность в удобрениях.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61926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Азотфиксация способствует устойчивости сельского хозяйства и поддерживает плодородие природных экосистем.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бобового растения: основные этапы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данным ботанических исследований и агротехнических практик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Бобовые — основа кормовой базы животноводства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Клевер, люцерна и вика широко применяются как высокобелковые зеленые корма, обеспечивая животных необходимыми питательными веществами для здоровья и роста.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2" dirty="0"/>
          </a:p>
        </p:txBody>
      </p:sp>
      <p:sp>
        <p:nvSpPr>
          <p:cNvPr id="6" name="Text 3"/>
          <p:cNvSpPr txBox="1"/>
          <p:nvPr/>
        </p:nvSpPr>
        <p:spPr>
          <a:xfrm>
            <a:off x="2526345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содержат витамины группы B и витамин A, которые улучшают обмен веществ и способствуют повышению продуктивности крупного рогатого скота.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469269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бобовых кормов повышает качество мяса и молока, а также способствует увеличению надоя и быстрому набору массы у животных.
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6859050" y="2572017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Бобовые культуры улучшают структуру почвы на пастбищах, что положительно влияет на устойчивость кормовой базы и долгосрочную продуктивность.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0466"/>
            <a:ext cx="3048000" cy="2461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7958" y="2680466"/>
            <a:ext cx="3048000" cy="24616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5979" y="2680466"/>
            <a:ext cx="3048000" cy="24616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Декоративные и дикорастущие бобовые: значение в природе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2" dirty="0"/>
          </a:p>
        </p:txBody>
      </p:sp>
      <p:sp>
        <p:nvSpPr>
          <p:cNvPr id="8" name="Text 2"/>
          <p:cNvSpPr txBox="1"/>
          <p:nvPr/>
        </p:nvSpPr>
        <p:spPr>
          <a:xfrm>
            <a:off x="360050" y="1342550"/>
            <a:ext cx="2397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Зеленые украшения городов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Акация, робиния и глициния часто высаживаются в парках и садах из-за красивых цветов и ароматов. Эти растения создают тень и улучшают экологическую обстановку в городах.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314922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почвы и биоразнообразие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Дикорастущие виды, такие как мимоза и люцерна, укрепляют почву, предотвращая эрозию. Они поддерживают разнообразие других растений и животных, оберегая экосистему.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308778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Корм для опылителей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мотыльковые служат источником нектара для пчёл и бабочек. Это помогает сохранить популяции насекомых и способствует опылению сельскохозяйственных культур.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Высокое содержание белка в сое делает её незаменимой для производства растительных продуктов питания и кормов.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Бобовые культуры являются важными источниками белка, с разной питательной ценностью, что позволяет их использовать в различных сферах сельского хозяйства.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«Пищевая химия и агробиология», 2023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Содержание белка в популярных бобовых: сравнительный анализ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2" dirty="0"/>
          </a:p>
        </p:txBody>
      </p:sp>
      <p:sp>
        <p:nvSpPr>
          <p:cNvPr id="8" name="Text 1"/>
          <p:cNvSpPr txBox="1"/>
          <p:nvPr/>
        </p:nvSpPr>
        <p:spPr>
          <a:xfrm>
            <a:off x="635475" y="550975"/>
            <a:ext cx="33789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аспекты окультуривания бобовых растений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4848000" y="360000"/>
            <a:ext cx="39360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3000 г. до н.э.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Китае началась культивация сои, которая стала основой традиционной кухни и культуры сельского хозяйства.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469625" y="1494114"/>
            <a:ext cx="39360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2000 г. до н.э.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Горох вошел в рацион древних египтян и греков, его выращивали как важную продовольственную культуру.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091200" y="2628229"/>
            <a:ext cx="39360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Неолит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Чечевица была одной из первых окультуренных бобовых в регионе Ближнего Востока около 10 000 лет назад.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3699772" y="3762318"/>
            <a:ext cx="39360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агрокультур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Независимое развитие бобовых культур происходило в различных регионах, что способствовало разнообразию пищевых традиций.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509247"/>
            <a:ext cx="4569000" cy="10887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2601234"/>
            <a:ext cx="4569000" cy="108870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3693205"/>
            <a:ext cx="4569000" cy="108870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2" dirty="0"/>
          </a:p>
        </p:txBody>
      </p:sp>
      <p:sp>
        <p:nvSpPr>
          <p:cNvPr id="7" name="Text 1"/>
          <p:cNvSpPr txBox="1"/>
          <p:nvPr/>
        </p:nvSpPr>
        <p:spPr>
          <a:xfrm>
            <a:off x="356950" y="1507751"/>
            <a:ext cx="3930000" cy="71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Мимоза стыдливая — растение с чувствительными листьями
</a:t>
            </a:r>
            <a:pPr algn="l" indent="0" marL="0">
              <a:lnSpc>
                <a:spcPct val="115000"/>
              </a:lnSpc>
              <a:buNone/>
            </a:pPr>
            <a:r>
              <a:rPr lang="en-US" sz="2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листья мгновенно сворачиваются при прикосновении для защиты от вредителей. Такое поведение помогает мимозе выживать в естественных условиях.
</a:t>
            </a:r>
            <a:endParaRPr lang="en-US" sz="1092" dirty="0"/>
          </a:p>
        </p:txBody>
      </p:sp>
      <p:sp>
        <p:nvSpPr>
          <p:cNvPr id="8" name="Text 2"/>
          <p:cNvSpPr txBox="1"/>
          <p:nvPr/>
        </p:nvSpPr>
        <p:spPr>
          <a:xfrm>
            <a:off x="356950" y="2599737"/>
            <a:ext cx="3930000" cy="71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Гигантский боб — рекордсмен мира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Энтада гигантская может достигать длины до двух метров и весить около 30 килограммов, что делает её одним из самых крупных представителей семейства.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6950" y="3691708"/>
            <a:ext cx="3930000" cy="71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Длительная всхожесть семян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бобовые способны сохранять способность к прорастанию на протяжении десятилетий, что облегчает их хранение и посев.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Необычные факты о бобовых растениях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0750" y="1986390"/>
            <a:ext cx="4333200" cy="151662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01" y="1407000"/>
            <a:ext cx="37647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функции бобовых растений в экосистемах, их вклад в биологическое равновесие и плодородие почв.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858403"/>
            <a:ext cx="37647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Бобовые выполняют ключевые функции, поддерживая плодородие почв и биоразнообразие, что значительно влияет на устойчивость экосистем.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60000" y="4519200"/>
            <a:ext cx="37647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«Экология растений», 2021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Экосистемные функции бобовых: влияние на природу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85700" y="374512"/>
            <a:ext cx="297300" cy="297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4281" y="1496638"/>
            <a:ext cx="260138" cy="297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4281" y="2618763"/>
            <a:ext cx="260138" cy="297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85700" y="3740887"/>
            <a:ext cx="297300" cy="2973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2" dirty="0"/>
          </a:p>
        </p:txBody>
      </p:sp>
      <p:sp>
        <p:nvSpPr>
          <p:cNvPr id="7" name="Text 1"/>
          <p:cNvSpPr txBox="1"/>
          <p:nvPr/>
        </p:nvSpPr>
        <p:spPr>
          <a:xfrm>
            <a:off x="356950" y="1076450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Бобовые в культуре и традициях народов мира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5534400" y="374512"/>
            <a:ext cx="3249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 изобилия в Эфиопии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Нут считается знаком богатства и хорошего урожая, его употребление связано с праздниками и семейными ритуалами.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534400" y="1496638"/>
            <a:ext cx="3249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Итальянская новогодняя традиция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Чечевица на Новый год ассоциируется с богатством и счастьем, является обязательным блюдом на праздничном столе.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534400" y="2618763"/>
            <a:ext cx="3249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 кулинарные традиции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Горох использовался с XVIII века для приготовления блюд, бедных и богатых слоев, входя в народное меню как основа супов и каш.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5534400" y="3740887"/>
            <a:ext cx="3249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Бобовые в народных сказках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Мотивы и образы бобовых растений часто встречаются в сказках и пословицах, отражая роль культуры в повседневной жизни.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Бобовые — элемент устойчивого сельского хозяйства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Включение бобовых в севооборот повышает урожайность основных культур, так как они обогащают почву азотом и улучшают её структуру.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2" dirty="0"/>
          </a:p>
        </p:txBody>
      </p:sp>
      <p:sp>
        <p:nvSpPr>
          <p:cNvPr id="6" name="Text 3"/>
          <p:cNvSpPr txBox="1"/>
          <p:nvPr/>
        </p:nvSpPr>
        <p:spPr>
          <a:xfrm>
            <a:off x="32763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мотыльковых снижает необходимость в минеральных удобрениях и пестицидах, делая сельское хозяйство более экологичным и устойчивым.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1926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Бобовые способствуют развитию полезных почвенных микроорганизмов, что укрепляет здоровье почвы и стабилизирует агроэкосистемы.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0466"/>
            <a:ext cx="3048000" cy="2461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7958" y="2680466"/>
            <a:ext cx="3048000" cy="24616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5979" y="2680466"/>
            <a:ext cx="3048000" cy="24616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технологии и перспективы развития бобовых культур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2" dirty="0"/>
          </a:p>
        </p:txBody>
      </p:sp>
      <p:sp>
        <p:nvSpPr>
          <p:cNvPr id="8" name="Text 2"/>
          <p:cNvSpPr txBox="1"/>
          <p:nvPr/>
        </p:nvSpPr>
        <p:spPr>
          <a:xfrm>
            <a:off x="360050" y="1342550"/>
            <a:ext cx="2397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новых сортов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Работы направлены на создание засухоустойчивых и устойчивых к вредителям сортов, что позволяет расширять зоны выращивания и повышать урожайность.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314922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Биотехнологические методы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инженерия и молекулярные технологии ускоряют выведение улучшенных культур с увеличенным содержанием питательных веществ и адаптацией к климату.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308778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продуктов на основе бобовых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Производство мясозаменителей, безглютеновых и функциональных продуктов нарастает, отвечая на спрос здорового и экологичного питания.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956300" y="9143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бобовых в современном мире
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2770800" y="2715400"/>
            <a:ext cx="3602400" cy="15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Бобовые растения — ключ к устойчивому сельскому хозяйству и здоровому питанию, обладающие большим потенциалом для сохранения окружающей среды и развития общества.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2026-05-07T14:46:24Z</dcterms:created>
  <dcterms:modified xsi:type="dcterms:W3CDTF">2026-05-07T14:46:24Z</dcterms:modified>
</cp:coreProperties>
</file>