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image" Target="../media/image-11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52800" y="4422575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о жизни в её целостности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4" name="Text 1"/>
          <p:cNvSpPr txBox="1"/>
          <p:nvPr/>
        </p:nvSpPr>
        <p:spPr>
          <a:xfrm>
            <a:off x="3352800" y="524625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как комплекс наук о живой природе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рассматривает живое на всех уровнях организации — от молекул до биосферы. Её разделы по-разному описывают один и тот же объект, создавая целостное знание.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биология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398" y="2300483"/>
            <a:ext cx="276900" cy="2461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биология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живого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объясняет, из чего состоят живые системы и как они сохраняют свою целостность. Это позволяет понимать строение клеток, органов и организмов без разрозненных фактов.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раскрывает, как организм получает энергию, растёт, развивается и поддерживает внутреннее равновесие. Благодаря этому можно связать форму органа с его конкретной функцией.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Наследственность и разнообразие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Генетика и эволюция показывают, откуда берутся наследственные признаки и почему возникают различия между особями и видами. Это основа понимания разнообразия жизни.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ценность биологии видна в медицине, сельском хозяйстве и охране природы. Именно биологические знания помогают диагностировать болезни, повышать урожайность и сохранять экосистемы.
</a:t>
            </a:r>
            <a:endParaRPr lang="en-US" sz="1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как комплекс наук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6585300" y="1252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биология ищет универсальные закономерности жизни, которые проявляются у всех организмов. Она помогает связать частные наблюдения с общими принципами строения, развития и наследования.
</a:t>
            </a:r>
            <a:endParaRPr lang="en-US" sz="1800" dirty="0"/>
          </a:p>
        </p:txBody>
      </p:sp>
      <p:sp>
        <p:nvSpPr>
          <p:cNvPr id="12" name="Text 3"/>
          <p:cNvSpPr txBox="1"/>
          <p:nvPr/>
        </p:nvSpPr>
        <p:spPr>
          <a:xfrm>
            <a:off x="6585300" y="5275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Целостный взгляд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теснее объединены все разделы, тем точнее картина живого. Один и тот же факт становится понятнее, если рассматривать его с молекулярной, организменной и экологической стороны.
</a:t>
            </a:r>
            <a:endParaRPr lang="en-US" sz="1800" dirty="0"/>
          </a:p>
        </p:txBody>
      </p:sp>
      <p:sp>
        <p:nvSpPr>
          <p:cNvPr id="13" name="Text 4"/>
          <p:cNvSpPr txBox="1"/>
          <p:nvPr/>
        </p:nvSpPr>
        <p:spPr>
          <a:xfrm>
            <a:off x="6585300" y="3934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Разделы о живых объектах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Ботаника, зоология и экология рассматривают растения, животных и их отношения со средой. Они показывают, что живые организмы нельзя изучать вне природных связей.
</a:t>
            </a:r>
            <a:endParaRPr lang="en-US" sz="1800" dirty="0"/>
          </a:p>
        </p:txBody>
      </p:sp>
      <p:sp>
        <p:nvSpPr>
          <p:cNvPr id="14" name="Text 5"/>
          <p:cNvSpPr txBox="1"/>
          <p:nvPr/>
        </p:nvSpPr>
        <p:spPr>
          <a:xfrm>
            <a:off x="6585300" y="2593275"/>
            <a:ext cx="5073300" cy="109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Цитология, генетика и физиология изучают клетку, наследственность и работу живых систем. Эти направления объясняют, как возникает и поддерживается жизнь на уровне организма.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уровень имеет свои объекты и свои закономерности, но все они связаны между собой. Именно поэтому биология описывает жизнь как единую систему.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сложнее связи между элементами и тем шире круг биологических закономерностей. Понимание живого требует перехода от детали к системе.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уровней организации живой природы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организации живого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молекулы до экосистемы
</a:t>
            </a:r>
            <a:endParaRPr lang="en-US" sz="2200" dirty="0"/>
          </a:p>
        </p:txBody>
      </p:sp>
      <p:sp>
        <p:nvSpPr>
          <p:cNvPr id="12" name="Text 2"/>
          <p:cNvSpPr txBox="1"/>
          <p:nvPr/>
        </p:nvSpPr>
        <p:spPr>
          <a:xfrm>
            <a:off x="691879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Молекулярный уровень включает ДНК, белки, липиды и углеводы. Здесь закладывается химическая основа жизни: хранение информации, обмен веществ и построение клеточных структур.
</a:t>
            </a:r>
            <a:endParaRPr lang="en-US" sz="1000" dirty="0"/>
          </a:p>
        </p:txBody>
      </p:sp>
      <p:sp>
        <p:nvSpPr>
          <p:cNvPr id="13" name="Text 3"/>
          <p:cNvSpPr txBox="1"/>
          <p:nvPr/>
        </p:nvSpPr>
        <p:spPr>
          <a:xfrm>
            <a:off x="1155254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Молекулы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657496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Экосистемный уровень объединяет живые организмы и среду их обитания: пруд, лес, степь. На нём изучают круговорот веществ, потоки энергии и устойчивость сообществ.
</a:t>
            </a:r>
            <a:endParaRPr lang="en-US" sz="1000" dirty="0"/>
          </a:p>
        </p:txBody>
      </p:sp>
      <p:sp>
        <p:nvSpPr>
          <p:cNvPr id="15" name="Text 5"/>
          <p:cNvSpPr txBox="1"/>
          <p:nvPr/>
        </p:nvSpPr>
        <p:spPr>
          <a:xfrm>
            <a:off x="10120871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Экосистемы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7416092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Популяционно-видовой уровень рассматривает особей одного вида в природе, например волков в лесу. Здесь важны численность, размножение, наследственность и внутривидовые связи.
</a:t>
            </a:r>
            <a:endParaRPr lang="en-US" sz="1000" dirty="0"/>
          </a:p>
        </p:txBody>
      </p:sp>
      <p:sp>
        <p:nvSpPr>
          <p:cNvPr id="17" name="Text 7"/>
          <p:cNvSpPr txBox="1"/>
          <p:nvPr/>
        </p:nvSpPr>
        <p:spPr>
          <a:xfrm>
            <a:off x="7879467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Популяции
</a:t>
            </a:r>
            <a:endParaRPr lang="en-US" sz="1100" dirty="0"/>
          </a:p>
        </p:txBody>
      </p:sp>
      <p:sp>
        <p:nvSpPr>
          <p:cNvPr id="18" name="Text 8"/>
          <p:cNvSpPr txBox="1"/>
          <p:nvPr/>
        </p:nvSpPr>
        <p:spPr>
          <a:xfrm>
            <a:off x="5174688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Организменный уровень охватывает отдельные живые существа: человека, дерево, гриб. На этом уровне проявляются питание, движение, размножение и приспособленность к среде.
</a:t>
            </a:r>
            <a:endParaRPr lang="en-US" sz="1000" dirty="0"/>
          </a:p>
        </p:txBody>
      </p:sp>
      <p:sp>
        <p:nvSpPr>
          <p:cNvPr id="19" name="Text 9"/>
          <p:cNvSpPr txBox="1"/>
          <p:nvPr/>
        </p:nvSpPr>
        <p:spPr>
          <a:xfrm>
            <a:off x="5638063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Организмы
</a:t>
            </a:r>
            <a:endParaRPr lang="en-US" sz="1100" dirty="0"/>
          </a:p>
        </p:txBody>
      </p:sp>
      <p:sp>
        <p:nvSpPr>
          <p:cNvPr id="20" name="Text 10"/>
          <p:cNvSpPr txBox="1"/>
          <p:nvPr/>
        </p:nvSpPr>
        <p:spPr>
          <a:xfrm>
            <a:off x="2933283" y="4999995"/>
            <a:ext cx="17598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клеточном уровне работают бактерии, растительные и животные клетки. Клетка — минимальная живая система, способная к обмену веществ, росту и делению.
</a:t>
            </a:r>
            <a:endParaRPr lang="en-US" sz="1000" dirty="0"/>
          </a:p>
        </p:txBody>
      </p:sp>
      <p:sp>
        <p:nvSpPr>
          <p:cNvPr id="21" name="Text 11"/>
          <p:cNvSpPr txBox="1"/>
          <p:nvPr/>
        </p:nvSpPr>
        <p:spPr>
          <a:xfrm>
            <a:off x="3396658" y="4449369"/>
            <a:ext cx="13485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жизни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522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теория утверждает, что клетка является элементарной единицей живого. Все организмы построены из клеток, а новые клетки появляются только при делении уже существующих.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522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принцип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315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Цитология изучает органоиды, процессы деления и особенности клеточной организации. Она помогает понять, чем отличаются прокариоты от эукариот и почему клетка остаётся основой любой биологической системы.
</a:t>
            </a:r>
            <a:endParaRPr lang="en-US" sz="1300" dirty="0"/>
          </a:p>
        </p:txBody>
      </p:sp>
      <p:sp>
        <p:nvSpPr>
          <p:cNvPr id="11" name="Text 5"/>
          <p:cNvSpPr txBox="1"/>
          <p:nvPr/>
        </p:nvSpPr>
        <p:spPr>
          <a:xfrm>
            <a:off x="4315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цитология
</a:t>
            </a:r>
            <a:endParaRPr lang="en-US" sz="1400" dirty="0"/>
          </a:p>
        </p:txBody>
      </p:sp>
      <p:sp>
        <p:nvSpPr>
          <p:cNvPr id="12" name="Text 6"/>
          <p:cNvSpPr txBox="1"/>
          <p:nvPr/>
        </p:nvSpPr>
        <p:spPr>
          <a:xfrm>
            <a:off x="8108245" y="4893510"/>
            <a:ext cx="3460119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строения клетки необходимо для объяснения обмена веществ, роста и наследственности. Без клеточной теории невозможно целостно описать развитие организма и работу тканей.
</a:t>
            </a:r>
            <a:endParaRPr lang="en-US" sz="1300" dirty="0"/>
          </a:p>
        </p:txBody>
      </p:sp>
      <p:sp>
        <p:nvSpPr>
          <p:cNvPr id="13" name="Text 7"/>
          <p:cNvSpPr txBox="1"/>
          <p:nvPr/>
        </p:nvSpPr>
        <p:spPr>
          <a:xfrm>
            <a:off x="8108237" y="4342890"/>
            <a:ext cx="3460119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биологии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генетики
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информация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Гены передаются от родителей к потомству и определяют многие признаки организма. Они находятся в хромосомах и несут наследственную информацию, записанную в молекулах ДНК.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особи различаются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Изменчивость делает потомков не полностью похожими на родителей. Она связана с различиями в наследственном материале и с воздействием условий среды на развитие организма.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мутаций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Мутации изменяют ДНК и могут затрагивать отдельные признаки или целые системы. Большинство таких изменений нейтральны или вредны, но часть из них становится материалом для эволюции.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наследования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Менделя описывают наследование отдельных признаков и остаются основой школьной генетики. Они помогают предсказывать результаты скрещивания и понимать закономерности передачи признаков.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эволюционных изменений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683075" y="4604025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Борьба за существование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особи конкурируют за ресурсы и условия жизни. В этих условиях выживают и оставляют потомство те, чьи признаки оказываются более полезными.
</a:t>
            </a:r>
            <a:endParaRPr lang="en-US" sz="1753" dirty="0"/>
          </a:p>
        </p:txBody>
      </p:sp>
      <p:sp>
        <p:nvSpPr>
          <p:cNvPr id="9" name="Text 3"/>
          <p:cNvSpPr txBox="1"/>
          <p:nvPr/>
        </p:nvSpPr>
        <p:spPr>
          <a:xfrm>
            <a:off x="8113500" y="2450825"/>
            <a:ext cx="3603900" cy="122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2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Естественный отбор
</a:t>
            </a:r>
            <a:pPr algn="l" indent="0" marL="0">
              <a:lnSpc>
                <a:spcPct val="115000"/>
              </a:lnSpc>
              <a:buNone/>
            </a:pPr>
            <a:r>
              <a:rPr lang="en-US" sz="541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6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 временем естественный отбор закрепляет полезные особенности, и популяции меняются. Так формируется приспособленность видов и всё биологическое разнообразие Земли.
</a:t>
            </a:r>
            <a:endParaRPr lang="en-US" sz="1622" dirty="0"/>
          </a:p>
        </p:txBody>
      </p:sp>
      <p:sp>
        <p:nvSpPr>
          <p:cNvPr id="10" name="Text 4"/>
          <p:cNvSpPr txBox="1"/>
          <p:nvPr/>
        </p:nvSpPr>
        <p:spPr>
          <a:xfrm>
            <a:off x="1294925" y="2513800"/>
            <a:ext cx="3603900" cy="11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753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Наследственная изменчивость
</a:t>
            </a:r>
            <a:pPr algn="l" indent="0" marL="0">
              <a:lnSpc>
                <a:spcPct val="115000"/>
              </a:lnSpc>
              <a:buNone/>
            </a:pPr>
            <a:r>
              <a:rPr lang="en-US" sz="584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63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в популяциях возникает наследственная изменчивость. Она создаёт разнообразие признаков, без которого отбор не может действовать.
</a:t>
            </a:r>
            <a:endParaRPr lang="en-US" sz="17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организмов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Анатомия рассматривает расположение органов и систем, а гистология — особенности тканей, из которых они построены. Вместе эти науки показывают, как устроен живой организм на разных уровнях.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и ткани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животных выделяют четыре основные ткани: эпителиальную, соединительную, мышечную и нервную. Каждая из них выполняет собственные задачи, но работает в составе единого организма.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ткани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строения и функции особенно наглядна в сердце, лёгких, листе и корне. Их форма, ткани и внутреннее устройство напрямую связаны с выполняемой работой.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согласованности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Изучение строения помогает понять не только нормальную работу органов, но и причины нарушений. Поэтому анатомия и гистология важны для медицины, биологии и физиологии.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изучения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4719850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44106" y="4741690"/>
            <a:ext cx="218400" cy="1747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587569" y="2440875"/>
            <a:ext cx="218400" cy="218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541331" y="2436975"/>
            <a:ext cx="197925" cy="226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18156" y="2462715"/>
            <a:ext cx="218400" cy="1747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процессы физиологии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511450" y="5253200"/>
            <a:ext cx="51792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растений физиология объясняет фотосинтез, транспирацию и перемещение воды с растворёнными веществами. Эти процессы поддерживают рост, питание и связь между корнями, стеблем и листьями.
</a:t>
            </a:r>
            <a:endParaRPr lang="en-US" sz="1300" dirty="0"/>
          </a:p>
        </p:txBody>
      </p:sp>
      <p:sp>
        <p:nvSpPr>
          <p:cNvPr id="16" name="Text 3"/>
          <p:cNvSpPr txBox="1"/>
          <p:nvPr/>
        </p:nvSpPr>
        <p:spPr>
          <a:xfrm>
            <a:off x="1166275" y="4573225"/>
            <a:ext cx="4524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растений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6414050" y="5253200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определяет возможности функции: форма органа, тип ткани и расположение клеток связаны между собой. Поэтому биология рассматривает организм не по отдельным деталям, а как согласованную систему.
</a:t>
            </a:r>
            <a:endParaRPr lang="en-US" sz="1300" dirty="0"/>
          </a:p>
        </p:txBody>
      </p:sp>
      <p:sp>
        <p:nvSpPr>
          <p:cNvPr id="18" name="Text 5"/>
          <p:cNvSpPr txBox="1"/>
          <p:nvPr/>
        </p:nvSpPr>
        <p:spPr>
          <a:xfrm>
            <a:off x="7068875" y="4565125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строения и функции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4380875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быстро передаёт сигналы между клетками и органами. Благодаря этому организм реагирует на раздражители, координирует движения и сохраняет внутреннее равновесие в меняющихся условиях.
</a:t>
            </a:r>
            <a:endParaRPr lang="en-US" sz="1150" dirty="0"/>
          </a:p>
        </p:txBody>
      </p:sp>
      <p:sp>
        <p:nvSpPr>
          <p:cNvPr id="20" name="Text 7"/>
          <p:cNvSpPr txBox="1"/>
          <p:nvPr/>
        </p:nvSpPr>
        <p:spPr>
          <a:xfrm>
            <a:off x="5035700" y="2297100"/>
            <a:ext cx="27153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регуляция
</a:t>
            </a:r>
            <a:endParaRPr lang="en-US" sz="1500" dirty="0"/>
          </a:p>
        </p:txBody>
      </p:sp>
      <p:sp>
        <p:nvSpPr>
          <p:cNvPr id="21" name="Text 8"/>
          <p:cNvSpPr txBox="1"/>
          <p:nvPr/>
        </p:nvSpPr>
        <p:spPr>
          <a:xfrm>
            <a:off x="8324400" y="2990875"/>
            <a:ext cx="33702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действуют медленнее, но надолго изменяют обмен веществ, рост и развитие. Эндокринная система помогает организму адаптироваться к нагрузкам, возрастным изменениям и сезонным колебаниям среды.
</a:t>
            </a:r>
            <a:endParaRPr lang="en-US" sz="1280" dirty="0"/>
          </a:p>
        </p:txBody>
      </p:sp>
      <p:sp>
        <p:nvSpPr>
          <p:cNvPr id="22" name="Text 9"/>
          <p:cNvSpPr txBox="1"/>
          <p:nvPr/>
        </p:nvSpPr>
        <p:spPr>
          <a:xfrm>
            <a:off x="8979225" y="2297100"/>
            <a:ext cx="2729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Гормональный контроль
</a:t>
            </a:r>
            <a:endParaRPr lang="en-US" sz="1500" dirty="0"/>
          </a:p>
        </p:txBody>
      </p:sp>
      <p:sp>
        <p:nvSpPr>
          <p:cNvPr id="23" name="Text 10"/>
          <p:cNvSpPr txBox="1"/>
          <p:nvPr/>
        </p:nvSpPr>
        <p:spPr>
          <a:xfrm>
            <a:off x="511450" y="2990875"/>
            <a:ext cx="3238800" cy="97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Измеряет дыхание, кровообращение, пищеварение и согласует их работу. Физиология показывает, как органы поддерживают жизнедеятельность целого организма и почему сбой в одном звене отражается на работе других систем.
</a:t>
            </a:r>
            <a:endParaRPr lang="en-US" sz="1102" dirty="0"/>
          </a:p>
        </p:txBody>
      </p:sp>
      <p:sp>
        <p:nvSpPr>
          <p:cNvPr id="24" name="Text 11"/>
          <p:cNvSpPr txBox="1"/>
          <p:nvPr/>
        </p:nvSpPr>
        <p:spPr>
          <a:xfrm>
            <a:off x="1166275" y="2297100"/>
            <a:ext cx="25839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органов
</a:t>
            </a:r>
            <a:endParaRPr lang="en-US" sz="1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03250" y="2369890"/>
            <a:ext cx="5955300" cy="198801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844875" y="6155600"/>
            <a:ext cx="58137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схема по систематике и филогении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сравнивают организмы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565400" y="1527025"/>
            <a:ext cx="4630200" cy="36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таксонов помогает увидеть, как устроено многообразие живой природы и по каким признакам устанавливается родство организмов.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Современная систематика сочетает традиционные признаки и молекулярные данные, поэтому классификация становится точнее и лучше отражает эволюционную историю организмов.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изучения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Микробиология изучает бактерии, археи, микроскопические грибы и вирусы. Она помогает понять, как микробы влияют на здоровье человека, разложение органики и превращения веществ в природе.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микробов важны для медицины, пищевых технологий и санитарного контроля. Они позволяют выявлять возбудителей инфекций, создавать закваски и контролировать качество продуктов.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роль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микроорганизмы полезны для человека и экосистем. Они участвуют в брожении, образуют симбиозы, помогают перерабатывать отходы и поддерживают круговорот веществ в почве и воде.
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
</a:t>
            </a:r>
            <a:endParaRPr lang="en-US" sz="2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изучает ботаника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Ботаника изучает внешний и внутренний строение растений, их рост, размножение и приспособления к среде. Именно растения создают основу большинства наземных экосистем.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и питание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позволяет растениям превращать энергию света в энергию органических веществ. Благодаря этому они выступают первичными производителями и поддерживают жизнь многих других организмов.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растений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Опыление, образование семян и распространение плодов обеспечивают продолжение вида. Разные способы размножения помогают растениям заселять новые территории и сохранять устойчивость популяций.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Приспособления к среде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листьев, корней и побегов отражает условия среды. Засухоустойчивые, водные и теневыносливые растения демонстрируют, как строение связано с образом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Зоология рассматривает строение животных и их органы в связи с образом жизни. Сравнение костных, покровных и нервных систем помогает понять разнообразие адаптаций в животном мире.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животных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животных связано с поиском пищи, защитой, размножением и заботой о потомстве. Изучение этих стратегий показывает, как виды выживают в разных условиях среды.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Поведение и выживание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Систематика объединяет животных по сходству признаков и родству. Это помогает упорядочить огромное разнообразие видов и проследить эволюционные изменения от простых форм к более сложным.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и родство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сведения о животных важны для медицины, потому что человек тоже относится к животным. Сравнение органов и систем помогает лучше понимать здоровье и наследственные болезни.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человеком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84525" y="1162408"/>
            <a:ext cx="5445300" cy="462588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400" y="1782025"/>
            <a:ext cx="5311200" cy="4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связывает уровни организации живого с условиями среды и показывает, почему устойчивость природы зависит от взаимодействия всех частей биосферы.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уровень, тем шире связи и сложнее обмен веществом и энергией. Поэтому экологические проблемы нужно рассматривать не локально, а в масштабе целых систем.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6920200" y="6060700"/>
            <a:ext cx="49320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6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уровней экологической организации в школьном курсе биологии
</a:t>
            </a:r>
            <a:endParaRPr lang="en-US" sz="1160" dirty="0"/>
          </a:p>
        </p:txBody>
      </p:sp>
      <p:sp>
        <p:nvSpPr>
          <p:cNvPr id="8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50575" y="487150"/>
            <a:ext cx="5426100" cy="129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экологической организации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800256"/>
            <a:ext cx="11188500" cy="459918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факта к доказательству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450575" y="1143150"/>
            <a:ext cx="11188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биолог переходит от фиксации фактов к проверке предположений и уточнению результатов с помощью разных инструментов.
</a:t>
            </a:r>
            <a:endParaRPr lang="en-US" sz="15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3300" y="2464261"/>
            <a:ext cx="5955300" cy="193547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3300" y="6190850"/>
            <a:ext cx="5806800" cy="27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обзор прикладных направлений биологии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Применение биологии
</a:t>
            </a:r>
            <a:endParaRPr lang="en-US" sz="3200" dirty="0"/>
          </a:p>
        </p:txBody>
      </p:sp>
      <p:sp>
        <p:nvSpPr>
          <p:cNvPr id="8" name="Text 3"/>
          <p:cNvSpPr txBox="1"/>
          <p:nvPr/>
        </p:nvSpPr>
        <p:spPr>
          <a:xfrm>
            <a:off x="7015250" y="1466550"/>
            <a:ext cx="4643700" cy="393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задачи биологии охватывают здоровье человека, урожайность растений, получение полезных веществ и сохранение природных систем.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работает сразу в нескольких направлениях: помогает лечить, выращивать, производить и сохранять. Это делает её одной из самых прикладных естественных наук.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33400" y="1652625"/>
            <a:ext cx="316800" cy="28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400" y="2654750"/>
            <a:ext cx="316800" cy="316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400" y="3706155"/>
            <a:ext cx="316800" cy="253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400" y="4694200"/>
            <a:ext cx="316800" cy="3168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833400" y="5745605"/>
            <a:ext cx="316800" cy="25344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4" name="Text 1"/>
          <p:cNvSpPr txBox="1"/>
          <p:nvPr/>
        </p:nvSpPr>
        <p:spPr>
          <a:xfrm>
            <a:off x="450575" y="487150"/>
            <a:ext cx="10933500" cy="63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ведут биологические знания
</a:t>
            </a:r>
            <a:endParaRPr lang="en-US" sz="3200" dirty="0"/>
          </a:p>
        </p:txBody>
      </p:sp>
      <p:sp>
        <p:nvSpPr>
          <p:cNvPr id="15" name="Text 2"/>
          <p:cNvSpPr txBox="1"/>
          <p:nvPr/>
        </p:nvSpPr>
        <p:spPr>
          <a:xfrm>
            <a:off x="1535150" y="14355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в медицине и лабораторной диагностике требует внимательности к деталям, точного чтения результатов и понимания того, как клетки и ткани связаны со здоровьем человека.
</a:t>
            </a:r>
            <a:endParaRPr lang="en-US" sz="1500" dirty="0"/>
          </a:p>
        </p:txBody>
      </p:sp>
      <p:sp>
        <p:nvSpPr>
          <p:cNvPr id="16" name="Text 3"/>
          <p:cNvSpPr txBox="1"/>
          <p:nvPr/>
        </p:nvSpPr>
        <p:spPr>
          <a:xfrm>
            <a:off x="1535150" y="24552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Экология и природоохранная деятельность подходят тем, кто интересуется видами, сообществами и состоянием среды. Здесь важны наблюдательность, ответственность и умение видеть последствия изменений в природе.
</a:t>
            </a:r>
            <a:endParaRPr lang="en-US" sz="1500" dirty="0"/>
          </a:p>
        </p:txBody>
      </p:sp>
      <p:sp>
        <p:nvSpPr>
          <p:cNvPr id="17" name="Text 4"/>
          <p:cNvSpPr txBox="1"/>
          <p:nvPr/>
        </p:nvSpPr>
        <p:spPr>
          <a:xfrm>
            <a:off x="1535150" y="347497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Агробиология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и селекция связаны с сортами, породами и продуктивностью организмов. Специалист оценивает наследственные признаки, условия выращивания и влияние среды на результат.
</a:t>
            </a:r>
            <a:endParaRPr lang="en-US" sz="1500" dirty="0"/>
          </a:p>
        </p:txBody>
      </p:sp>
      <p:sp>
        <p:nvSpPr>
          <p:cNvPr id="18" name="Text 5"/>
          <p:cNvSpPr txBox="1"/>
          <p:nvPr/>
        </p:nvSpPr>
        <p:spPr>
          <a:xfrm>
            <a:off x="1535150" y="44947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 и биотехнология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Фармацевтика и биотехнология используют биологические знания для создания лекарств, ферментов и культур микроорганизмов. Здесь особенно важны аккуратность, лабораторная культура и понимание процессов.
</a:t>
            </a:r>
            <a:endParaRPr lang="en-US" sz="1500" dirty="0"/>
          </a:p>
        </p:txBody>
      </p:sp>
      <p:sp>
        <p:nvSpPr>
          <p:cNvPr id="19" name="Text 6"/>
          <p:cNvSpPr txBox="1"/>
          <p:nvPr/>
        </p:nvSpPr>
        <p:spPr>
          <a:xfrm>
            <a:off x="1535150" y="5514425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данные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биоинформатика развивают разные стороны биологии: объяснение сложных процессов и работу с данными. Школьная подготовка строится на схемах, таблицах, терминах и умении делать выводы.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помогает увидеть живую природу как единую систему, где клетка, организм, вид и экосистема связаны строением, функциями, наследственностью и эволюцией.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природа как единое целое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2026-07-25T22:12:15Z</dcterms:created>
  <dcterms:modified xsi:type="dcterms:W3CDTF">2026-07-25T22:12:15Z</dcterms:modified>
</cp:coreProperties>
</file>