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Be active! — английская лексика о движении и здоровом образе жизни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об активности, спорте, здоровье и привычках каждый день.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слышим эту лексику на уроках, переменах, прогулках и в кружках. Когда слово сразу связано с действием и картинкой, его легче запомнить и использовать в коротких фразах: I play football, I go for a walk, I ride my bike.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тема «Be active!» встречается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0063" y="3217325"/>
            <a:ext cx="2737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500220"/>
            <a:ext cx="439200" cy="351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run и jump помогают назвать самые простые действия. Они часто встречаются в подписях к картинкам и в коротких предложениях, где важно быстро понять, что делает человек.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прыжки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dance часто сочетается с идеей движения и настроения. Вместе с другими словами темы он помогает ученикам составлять простые фразы и подписывать яркие картинки без лишних сложностей.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игра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walk и ride a bike подходят для рассказа о дороге в школу, прогулке или поездке по парку. Они связаны с повседневной жизнью и легко запоминаются через личный опыт.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городе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do exercise и слова active, healthy, strong, fun помогают говорить не только о спорте, но и о хорошем самочувствии. Это удобная лексика для описания образа жизни.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swim нужен, когда речь идёт о плавании, а play football — о командной игре. Такие сочетания легко использовать в устной речи, потому что они звучат коротко и ясно.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спорт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английские слова по теме движения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слова из раздела Unit 2, их перевод и простые примеры употребления в коротких фразах.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часто используется в очень коротком предложении с I, что делает тему удобной для устной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раздела Unit 2.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«Be active!» и примеры употребления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быстро бежит по дорожке, а рядом девочка высоко прыгает через линию. Подписи к таким картинкам могут быть очень простыми: He runs. She jumps. Слово и движение запоминаются одновременно, если ребёнок видит действие в знакомой школьной ситуации.
</a:t>
            </a:r>
            <a:endParaRPr lang="en-US" sz="987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площадке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парке ребёнок идёт пешком или едет на велосипеде по дорожке. Здесь удобно использовать подписи He walks. She rides a bike. Такие картинки показывают повседневную активность и делают новые слова понятными без длинного объяснения.
</a:t>
            </a:r>
            <a:endParaRPr lang="en-US" sz="1028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 велосипед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площадке дети играют в футбол и баскетбол, передают мяч и двигаются вместе. Для таких изображений подходят короткие фразы: They play football. They play basketball. Визуальная сцена помогает отличить командные игры от индивидуальных действий.
</a:t>
            </a:r>
            <a:endParaRPr lang="en-US" sz="987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 и командой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картинках: как слово связано с движением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дети обычно распределяют время после уроков и где можно добавить короткое движение.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активность может заменить часть пассивного времени и закрепить лексику урока в реальной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Unit 2.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активности чаще встречаются у школьников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мы говорим о регулярных действиях. В теме активности он помогает описать дорогу в школу, занятия после уроков и привычки на выходных без лишних сложностей.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короткие предложения: I walk to school. He plays football after school. She does exercise in the morning. We ride bikes on weekends. Они звучат естественно и легко запоминаются.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местоимениями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к глаголу обычно добавляется -s: plays, runs, jumps, swims. Это важное правило, потому что оно показывает, кто именно выполняет действие в предложении.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строить такие фразы, он может рассказать о своём дне, привычках семьи и любимых занятиях. Это делает тему не только языковой, но и жизненно понятной.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теме «Be active!»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типичных предложениях темы Unit 2 и показывает основные шаги, отрицание и вопрос.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простое предложение о действии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football и I love dancing помогают быстро выразить симпатию к активности. Они простые, поэтому их легко использовать в коротком ответе на уроке или в паре.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предпочтении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Do you like basketball? помогает начать короткий диалог. После него достаточно ответа Yes, I do. или No, I don’t., чтобы разговор был завершённым и понятным.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вопрос однокласснику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My favourite sport is swimming позволяет точнее сказать, что нравится больше всего. Она удобна для устного ответа, потому что соединяет знакомое слово favourite с темой спорта.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любимый вид спорта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фразах встречаются слова из темы движения и спорта, поэтому ученику не нужно учить новый длинный текст. Достаточно собрать уже знакомые слова в простое высказывание.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знакомую лексику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любимом занятии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спортивном зале дети играют в футбол, баскетбол и волейбол, бегают и выполняют упражнения. Для таких сцен особенно подходят фразы с play: play football, play basketball, play volleyball. Картинка помогает увидеть, что командные игры в английском языке называются через play.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физкультуры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дети идут в секцию или играют во дворе с друзьями. Один ученик может писать: I play football, другой — I do gymnastics. Такая ситуация помогает связать школьную жизнь с реальными привычками и разными видами активности.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дворе ученики прыгают через скакалку, бегают по площадке и танцуют под музыку. Это хороший пример для слов running, skipping, dancing и gymnastics. Такая иллюстрация показывает, что движение бывает не только на уроке, но и в свободное время.
</a:t>
            </a:r>
            <a:endParaRPr lang="en-US" sz="987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на перемене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виды спорта и активные игры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помогает использовать слова healthy, strong, active и happy в реальных ситуациях, когда речь идёт о самочувствии и привычках.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поддерживает энергию, здоровье и настроение, а также делает сон спокойнее и помогает чувствовать себя сильнее.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Unit 2 «Be active!»
</a:t>
            </a:r>
            <a:endParaRPr lang="en-US" sz="1343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регулярная активность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900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725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2688" y="3217325"/>
            <a:ext cx="3285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500220"/>
            <a:ext cx="439200" cy="35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125" y="1500220"/>
            <a:ext cx="439200" cy="35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напоминает, что движение важно каждый день, даже если нет тренировки. Её можно сказать другу, однокласснику или использовать как короткий совет на уроке.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active!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говорить не только о спорте, но и о прогулках на свежем воздухе. Она особенно полезна, когда нужно описать активный выходной или перемену.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outside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о полезной привычке легко запоминается и часто встречается в теме здоровья. Она подходит для разговора о режиме дня, прогулке и спорте.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Drink water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показывает, что отдых тоже важен для здоровья. В 5 классе его удобно использовать вместе с темой распорядка дня и полезных привычек дома.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enough sleep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реплика подходит, когда нужно продолжать активность и не сидеть слишком долго. Она помогает связать английский язык с простым и понятным призывом к действию.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moving!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разговора о здоровье и режиме дня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объединяет слова о движении, спорте и здоровом образе жизни с простыми примерами, которые можно использовать в устной речи и подписи к картинкам.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легко соединяются с простыми предложениями и помогают описывать действия, привычки и состояние человека без сложных конструкций.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Unit 2 «Be active!»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урока: перевод и пример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соотнести изображение с нужным английским глаголом и построить короткое предложение.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действие для описания картинки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диалогах удобно спрашивать о привычках и занятиях после уроков. Ответы строятся просто: I play football, I go for a walk, I do exercise.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ride a bike? показывает, как в теме используются не только действия, но и умения. Такие диалоги тренируют вопрос, ответ и повторение знакомой лексики.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и повторение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Do you like swimming? и Do you like basketball? помогают говорить о любимых видах активности. Краткие ответы Yes, I do. и No, I don’t запоминаются быстро.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по теме Unit 2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занятия легче встроить в расписание, чем редкие длинные тренировки, поэтому слова темы повторяются естественно и без перегрузки.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активность в разные дни недели поддерживает привычку двигаться и даёт больше поводов использовать лексику урока.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Unit 2 «Be active!»
</a:t>
            </a:r>
            <a:endParaRPr lang="en-US" sz="1343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активность в течение недели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Произнесение слов помогает лучше запомнить звучание и порядок букв. Короткие повторения по 2–3 слова удобно делать в начале и в конце урока.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вслух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«покажи действие» и «назови действие» связывают слово с телесным движением. Это делает урок живым и помогает запоминать лексику без механического заучивания.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движением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карточки с переводом или картинкой подходят для быстрой тренировки дома и в классе. Их можно раскладывать, группировать и проверять в паре.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карточки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изображение действия, ученик быстрее понимает значение глагола. Такой приём особенно полезен для слов run, jump, swim, walk и ride a bike.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Соотносить слово и картинку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слова быстрее: движение и повторение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словарик помогает записывать новые слова, перевод и собственные примеры, чтобы возвращаться к ним дома и на 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помогают быстро повторять лексику, видеть прогресс и уверенно использовать слова в своих предложениях.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словарик ученика по теме Unit 2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личного словарика по теме «Be active!»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и правильно произносит основные слова по теме активности, спорта и здоровья, а также понимает их значение в подписях к картинкам и коротких репликах.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слова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составляет простые фразы в Present Simple: I walk, He plays, We ride bikes. Такие предложения помогают говорить о привычках и повседневных действиях.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предложения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спросить о любимом занятии и ответить кратко: Do you like swimming? — Yes, I do. Это развивает диалогическую речь и уверенность в общении.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использует слова темы в собственных примерах и коротких сообщениях о себе: I like football, I am active, We play in the park.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в речи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изучения темы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английский язык помогает говорить об активной и здоровой жизни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 показывает, как простые английские слова и фразы помогают рассказывать о движении, спорте и полезных привычках. Лексика и грамматика работают вместе в понятных высказываниях.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2026-05-30T12:28:45Z</dcterms:created>
  <dcterms:modified xsi:type="dcterms:W3CDTF">2026-05-30T12:28:45Z</dcterms:modified>
</cp:coreProperties>
</file>