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освоение планеты Земля: география, технологии и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Осваивать Землю сегодня — значит понимать пространство и принимать решения с опорой на науку и данные.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XXI века многие территории уже были нанесены на карты, но значимая часть Земли по‑прежнему изучена недостаточно. Одновременно растёт потребность в воде, энергии и сырье. Новые инструменты — спутники, беспилотники и ГИС — меняют способы наблюдений и планирования.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освоение Земли особенно важно в XXI веке
</a:t>
            </a:r>
            <a:endParaRPr lang="en-US" sz="2365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2791" y="3289668"/>
            <a:ext cx="1344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9416" y="3289668"/>
            <a:ext cx="1176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5978" y="3295401"/>
            <a:ext cx="138300" cy="122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почему идёт современное освоение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привлекают запасы углеводородов и металлов, а также перспективы новых маршрутов. Однако низкие температуры, многолетняя мерзлота и суровые ветры резко усложняют строительство и повышают экологический риск.
</a:t>
            </a:r>
            <a:endParaRPr lang="en-US" sz="872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— важный научный полигон и зона международной охраны. Её условия крайне трудны для хозяйственной деятельности, но дают уникальные данные о климате, ледниках и процессах в океане.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ценны гидроэнергетические возможности и отдельные рудные ресурсы, а также потенциал туризма. Но рельеф создаёт опасности — от оползней до землетрясений — и повышает стоимость инфраструктуры.
</a:t>
            </a:r>
            <a:endParaRPr lang="en-US" sz="935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тропические леса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интересны солнечной энергетикой и отдельными редкими полезными ископаемыми, но ограничивает дефицит воды. Во влажных тропиках велика биологическая ценность, зато освоение требует строгой охраны экосистем.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Шельфовые моря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Шельфовые зоны рассматривают как источник углеводородов и биоресурсов. При этом штормы и сложность бурения требуют сложной техники, а любое вмешательство может затрагивать морские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идёт от регулярных полевых работ к сочетанию спутников, ГИС-аналитики и автоматических измерений, особенно там, где доступ затруднён.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методов повышает оперативность картографирования и точность оценок природных рисков, а доля «ручной» работы без технической поддержки снижается.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способы изучения территории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иллюстрация по тенденциям дистанционного зондирования и ГИС (2000–2025), индекс внедрения, усл. ед.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Спутниковая съёмка как основа современной географии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видят 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дистанционного зондирования фиксируют состояние лесов, ледников, почв, водоёмов, городских территорий и сельскохозяйственных площадей. На основе снимков можно сравнивать изменения во времени и выявлять закономерности.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работают на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помогают обнаруживать пожары, наводнения, вырубку лесов, таяние льда и загрязнение побережий. Такие наблюдения используют в экологии, экономике, географии и системах реагирования на чрезвычайные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6005" y="2153250"/>
            <a:ext cx="2869689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природных условий, хозяйственной ценности и ключевых ограничений по крупным районам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удаётся тогда, когда экономический интерес соотносится с природными пределами и возможностями безопасной инфраструктуры.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направления освоения Земли и их географическое значение
</a:t>
            </a:r>
            <a:endParaRPr lang="en-US" sz="199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 открытые учебные сведения о природно‑ресурсных районах мира.
</a:t>
            </a:r>
            <a:endParaRPr lang="en-US" sz="10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обход через арктические маршруты может сократить путь между регионами, стимулируя развитие логистики.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 сезонные изменения льда усиливают интерес к Северному морскому пути. При этом Арктика остаётся уязвимой: восстановление экосистем идёт медленно и требует строгого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Обзорные учебные материалы по географии Арктики и транспортным маршрутам; без привязки к конкретным годовым статистикам.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осваивается труднодоступная территория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условия показаны как типовая схема подготовки и реализации проекта освоения (география, цифровые модели и риски).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обеспечивает морские перевозки, рыболовство, добычу нефти и газа, а также прокладку подводных кабелей и работу научных станций.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как пространство хозяйственного освоения
</a:t>
            </a:r>
            <a:endParaRPr lang="en-US" sz="2196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международной торговли опирается на морские пути. Наиболее освоенными становятся акватории у крупных портов и в районах шельфа, где сосредоточены инфраструктура и ресурсы.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растёт значение охраны морской среды: загрязнение нефтью, пластиком и тяжёлыми металлами отражается на биоресурсах и состоянии прибрежных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Радар‑подход показывает, что один и тот же фактор (например, климат) влияет по‑разному: на транспорт, расселение, ресурсы и экологическую нагрузку.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различия проявляются в доступности и уязвимости: наименее благоприятные профили требуют более «бережных» стратегий освоения.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разных районов Земли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сравнительная оценка по школьной системе критериев (температура, влажность, транспорт, население, ресурсы, уязвимость), усл. баллы.
</a:t>
            </a:r>
            <a:endParaRPr lang="en-US" sz="12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(ГИС) связывают карты, спутниковые снимки и статистику в единое пространство данных. К ним добавляют рельеф, климат и транспорт, чтобы понимать, как территория меняется во времени и каковы её условия.
</a:t>
            </a:r>
            <a:endParaRPr lang="en-US" sz="1363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география и геоинформационные системы
</a:t>
            </a:r>
            <a:endParaRPr lang="en-US" sz="2248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 прикладной географии ГИС применяются для анализа расселения, планирования дорог, оценки природных рисков и выбора мест размещения предприятий. Цифровая география помогает сравнивать территории по множеству параметров и оперативно обновлять сведения.
</a:t>
            </a:r>
            <a:endParaRPr lang="en-US" sz="12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отраслей зависит не только от ресурсов, но и от точности пространственной информации: спутниковая навигация, картография, метеорология и связь поддерживают планирование и 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территории становится возможным, когда «тяжёлые» отрасли (ресурсы, энергетика, логистика) дополняются цифровыми сервисами и мониторингом, снижая неопределённость.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отрасли опираются на освоение территории
</a:t>
            </a:r>
            <a:endParaRPr lang="en-US" sz="2234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схематическая диаграмма; данные не отражают реальные доли по странам (без привязки к измерениям).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разрушение почв меняют природные круговороты: снижается устойчивость экосистем, растёт риск эрозии и ухудшается качество воды. Для хозяйства это означает дополнительные затраты на восстановление и защиту территории.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современного освоения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деградация ландшафтов отражаются на рыбных ресурсах, водоснабжении и здоровье людей. Загрязнители вроде пластика и тяжёлых веществ способны накапливаться в пищевых цепях и сохраняться долго.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таяние многолетней мерзлоты и разливы нефти особенно опасны из‑за медленного восстановления. Нарушение мерзлых грунтов влияет на устойчивость зданий, дорог и трубопроводов, а экосистемы страдают надолго.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ключевой риск — сокращение естественных экосистем и потеря видов, многие из которых ещё недостаточно изучены. Сокращение биоразнообразия ослабляет «работоспособность» природы и усложняет долгосрочное управление ресурсами.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3571" y="770325"/>
            <a:ext cx="3729059" cy="364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угрозой, её последствиями и практическими мерами снижения риска. В реальных проектах важно сочетать инженерные решения с территориальным планированием и мониторингом.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уменьшаются при сочетании данных о территории, своевременного предупреждения и инженерной защиты. Комплексный подход снижает и потери, и неопределённость при принятии решений.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 и способы снижения ущерба
</a:t>
            </a:r>
            <a:endParaRPr lang="en-US" sz="2334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материалы МЧС и открытые данные о природных рисках.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освоении планеты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обмен данными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освоение территории требует обмена картами, снимками и результатами наблюдений. Международные базы и совместные исследования ускоряют выявление изменений и повышают точность решений в науке и хозяйстве.
</a:t>
            </a:r>
            <a:endParaRPr lang="en-US" sz="1393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и программы подготовки специалистов помогают вести работы там, где одному государству трудно обеспечить безопасность и снабжение. Общая логистика снижает риски и ускоряет получение сопоставимых результатов.
</a:t>
            </a:r>
            <a:endParaRPr lang="en-US" sz="1393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минимизировать воздействие на природные комплексы, страны договариваются о правилах охраны и мониторинга. Такие документы поддерживают единые стандарты контроля и восстановления экосистем.
</a:t>
            </a:r>
            <a:endParaRPr lang="en-US" sz="1393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режимы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развивается преимущественно через мирные научные программы, а в Арктике действуют формы сотрудничества по навигации и климатическому наблюдению. Для Мирового океана важны правила по границам, рыболовству и загрязнению.
</a:t>
            </a:r>
            <a:endParaRPr lang="en-US" sz="13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географы изучают территорию и принимают решения
</a:t>
            </a:r>
            <a:endParaRPr lang="en-US" sz="2224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оценки: данные → анализ → выводы; ветвления зависят от доступности и рисков.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связанные с современным освоением территории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Картографы и специалисты по ГИС: «рисуют» реальность слоями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 создаёт цифровые карты, объединяя спутниковые снимки, рельеф и административные границы. Специалист по ГИС добавляет «слои» данных и превращает их в инструмент для планирования. На иллюстрации хорошо смотрится интерфейс карты с включёнными слоями.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 гидрологи: мониторинг вместо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 и гидролог выезжают на точки наблюдений и сопоставляют измерения с данными дистанционного зондирования. Они отслеживают качество воды, состояние растительности и последствия изменений климата. В кадре уместны полевой лагерь экспедиции и лаборатория анализа проб.
</a:t>
            </a:r>
            <a:endParaRPr lang="en-US" sz="102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Инженеры-геодезисты и геоаналитики: точность в основе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Инженер-геодезист обеспечивает точность съёмки местности для строительства, прокладки коммуникаций и контроля деформаций. Геоаналитик обрабатывает большие массивы данных и помогает оценивать риски. История дополняется сценой центра обработки географической информации или экспедиционной лаборатории.
</a:t>
            </a:r>
            <a:endParaRPr lang="en-US" sz="9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ближайшие десятилетия растёт роль управляемости: важны не только данные, но и правила их использования при планировании рисков, инфраструктуры и природопользования.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горизонта показывают смещение от «быстрого извлечения» к системной эффективности: безопасность и экологическая устойчивость становятся измеримыми целями.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освоения Земли в ближайшие десятилетия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описанным приоритетам (без числовых долей).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освоение планеты важно для жизни людей
</a:t>
            </a:r>
            <a:endParaRPr lang="en-US" sz="2379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— базовая инфраструктура
</a:t>
            </a:r>
            <a:pPr algn="ctr" indent="0" marL="0">
              <a:lnSpc>
                <a:spcPct val="100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территории влияет на транспортную доступность и время в пути. От этого зависят поставки еды, работы и услуг, а также возможность оперативно реагировать на аварии и чрезвычайные ситуации.
</a:t>
            </a:r>
            <a:endParaRPr lang="en-US" sz="989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 стабильность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территория изучена и управляется, повышается устойчивость снабжения водой, энергией и материалами. Спутниковые данные помогают видеть засухи и изменение ледового покрова до того, как последствия станут необратимыми.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фактор безопасности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связывает экономические и общественные решения с состоянием природы. Пространственный анализ становится основой для выбора мест под сельское хозяйство, строительство и управление рисками.
</a:t>
            </a:r>
            <a:endParaRPr lang="en-US" sz="9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современное освоение планеты как задача географии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освоение планеты опирается на взаимодействие природных условий, научных знаний, технологий и международного сотрудничества. Оно возможно лишь при учёте экологических рисков, рациональном природопользовании и точном географическом анализе.
</a:t>
            </a:r>
            <a:endParaRPr lang="en-US" sz="27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2026-05-11T23:49:41Z</dcterms:created>
  <dcterms:modified xsi:type="dcterms:W3CDTF">2026-05-11T23:49:41Z</dcterms:modified>
</cp:coreProperties>
</file>