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водорослей: ключевые темы урока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водные растения, их разнообразие, значение и роль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и изучения водорослей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более полутора миллиардов лет назад и способствовали насыщению атмосферы кислородом. Научные исследования с XIX века выделили их в отдельную группу живых организмов, изучаемую во многих странах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содержанием хлорофилла и обитают преимущественно в пресных водоёмах. Их клетки имеют целлюлозную оболочку, а среди представителей — спиругины и ульва.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бурой окраской за счёт пигмента фукоксантин. Проживают исключительно в морских водах, образуя массивные подводные заросли — «леса».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диатомовые 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окрашены фикоэритрином и дают агар-агар. Диатомовые имеют кремнезёмные узорчатые стенки и важную роль в морских экосистемах как фитопланктон.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классификация водорослей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строения клетки водорослей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наследственную информацию и управляет процессами в водорослях.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Вмещают хлорофилл и другие пигменты, отвечающие за фотосинтез.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целлюлозы или кремнезёма, придаёт прочность и форму.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запасы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передвигаются с помощью жгутиков, запасают крахмал или ламинарин.
</a:t>
            </a:r>
            <a:endParaRPr lang="en-US" sz="9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и спирогира встречаются в пресных водоёмах и на влажных почвах. Они формируют густые скопления и зелёные «ковры» на поверхности воды.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выделяют кислород и служат пищей для мелких водных организмов, поддерживая баланс микросреды.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водоросли благодаря фотосинтезу помогают очищать воду и обеспечивают кислород маленьким озёрам и прудам.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— пресноводные обитатели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— морские гиганты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Ламинария, фукус и макроцистис достигают высоты до 50 метров, образуя подводные леса, которые служат средой обитания для многих морских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окрашены в бурый цвет из-за пигмента фукоксантин, который эффективно поглощает свет на глубине.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широко используются для производства продуктов питания и удобрений, а также в биотехнологиях.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и оттенки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водорослей обусловлен фикоэритрином, который помогает им поглощать свет на больших глубинах океана.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представители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и каррагинум широко применяются в пищевой промышленности и фармацевтике благодаря своим уникальным свойствам.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— природный желатин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красных водорослей получают агар-агар, применяемый как натуральный гелеобразователь в кулинарии и медицине.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морские источники полезных веществ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водоросли: микроскопические строители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клетки имеют кремнезёмные стенки с изящными узорами, что делает их узнаваемыми под микроскопом. Размеры варьируются от 2 микрометров до 2 миллиметров.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играют ключевую роль в фитопланктоне, обеспечивая пищу для множества морских организмов и поддерживая экосистемы океанов.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водорослей разных групп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иллюстрирует разнообразие размеров от микроскопических диатомовых до гигантских бурых водорослей.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значительно превосходят другие группы по размеру, а диатомовые — самые миниатюрные среди них.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исследований по морской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источник кислорода от водорослей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поглощают свет и углекислый газ, преобразуя их в органические вещества и выделяя кислород.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производят почти половину кислорода на планете, поддерживая жизнь как в морях, так и на суше.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водорослей — фундаментальный процесс для поддержания морских экосистем и глобального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водорослей: этапы развития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последовательных фаз развития водорослей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ключевую роль в круговороте веществ, выделяя кислород и поглощая углекислый газ, поддерживая жизнь водных экосистем и баланс атмосферы.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множества водных животных и формируют биоплёнки, которые создают комфортную среду для микроорганизмов, обеспечивая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водорослей к окружающей 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приспособлены к жизни в разнообразных средах — пресной воде, морях и влажных местах, что позволяет им занимать разные экологические ниши.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выдерживают экстремальные температуры: холодные зимы или засуху, сохраняя жизненные функции и восстанавливаясь после неблагоприятных условий.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интенсивного солнечного излучения водоросли используют пигменты, обеспечивающие фотозащиту и оптимальное усвоение света для фотосинтеза.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с грибами приводят к появлению лишайников — устойчивых организмов, способных жить на суше в суровых условиях.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водорослей: данные о составе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содержание основных питательных веществ и микроэлементов в различных видах водорослей.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ценными источниками белков и важных микроэлементов, полезных в пищевом и лечебном применении.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25" y="3076184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жизни человека: сферы применения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используются в пищевой промышленности для приготовления блюд — суши, салатов и супов, обеспечивая важные нутриенты.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получают альгинаты и агар, применяемые как загустители и стабилизаторы в пищевой и химической промышленности.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косметика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вещества водорослей используются в изготовлении лекарств и косметических средств благодаря своим полезным свойствам.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применяют для очистки воды, производства биотоплива и в экологических проектах по восстановлению экосистем.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водоросли: «цветение воды» и его 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сине-зелёных водорослей вызывает явление «цветения» воды, что ведёт к снижению кислорода и массовой гибели водных обитателей.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токсические вещества, опасные для здоровья животных и людей, особенно при употреблении загрязнённой воды.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«цветение» связано с избыточным внесением удобрений, что ухудшает экологическую обстановку и требует контроля за качеством воды.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 Японии 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издавна занимают важное место в блюдах Японии и Китая, где их ценят за вкус и питательность. Они входят в состав супов и суши, обогащая рацион.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европейском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водоросли применяли для удобрения полей и подкормки скота, что повышало урожай и здоровье животных задолго до появления современных удобрений.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легенды прибрежных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часто олицетворяли с дарами моря в мифах и легендах, их связывали с богами и природными стихиями, подчёркивая важность для жизни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культуре и истории народов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открытия о водорослях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новые сорта водорослей с повышенной продуктивностью и устойчивостью к неблагоприятным условиям для расширения использования в промышленности.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технологии производства биотоплива из водорослей, способного снизить зависимость от ископаемых видов топлива и уменьшить выбросы.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применяются для создания биопластика — экологического заменителя пластмассы, что способствует уходу от загрязнения окружающей среды.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получать лекарственные вещества и белковые добавки, расширяя медицинские и пищевые возможности водорослей.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водорослях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самая крупная водоросль, достигающая длины до 60 метров, она образует подводные леса и играет важную екозначимую роль в морской среде.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Prochlorococcus производит значительную часть кислорода планеты, а диатомовые водоросли создают красивые кремниевые панцири, украшая морское дно сложными узорами.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фундамент жизни и инноваций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водорослей помогает понять основы экосистем и обеспечить развитие новых технологий, опираясь на их экологическую значимость и богатство ресурсов для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2026-05-08T10:45:44Z</dcterms:created>
  <dcterms:modified xsi:type="dcterms:W3CDTF">2026-05-08T10:45:44Z</dcterms:modified>
</cp:coreProperties>
</file>