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соборов: общий обзор и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XII–XIII веков: расцвет каменного храмового зодчества на 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периода соборов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XII–XIII веках Русь переживала развитие культуры и христианства. Города росли, а с ними — и архитектура соборов, объединявших людей и укреплявших веру в условиях раздробленности.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появления соборов на Руси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в 988 году стало толчком для строительства каменных храмов, отражая новую религиозную культуру и веру народа.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Византии принесло образцы великой архитектуры, которые русские зодчие начали осваивать и развивать, создавая свои уникальные соборы.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строили соборы, чтобы демонстрировать могущество и единство, а также способствовать развитию ремёсел и торговли в городах.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каменные соборы Древней Руси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в Киеве — символ силы и веры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 1037 году, этот собор стал одним из первых каменных храмов и центром духовной жизни Киева. Его архитектура сочетает византийские традиции с новыми формами, влияя на последующие храмы.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в Новгороде — крепость и культ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Возведён в середине XI века, собор служил символом независимости города. Его массивные стены и строгий облик подчёркивали значимость Новгорода как политического и духовного центра.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собор во Владимире — белокаменная жемчужина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 конце XII века, собор стал образцом белокаменного строительства. Прочная конструкция и изящный декор отражают высокий уровень владимирских мастеров того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строительства и ресурсы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требовало объединения сил множества мастеров: архитекторов, каменщиков, плотников и художников, работающих над каждой деталью собора.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выделяли необходимые деньги и материалы, а местные жители вносили свой вклад трудом и ресурсами, обеспечивая постоянный процесс возведения.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соборы строились десятилетиями, что свидетельствует о масштабности и сложности проектов того периода.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доставка камня, кирпича и извести осуществлялась из удалённых мест, что усложняло логистику и требовало тщательного планирования.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собора для города и княжества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был духовным центром, где проходили религиозные службы, праздники и церемонии, укрепляя веру населения города и княжества.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соборе принимали важных гостей и послов, что подчёркивало его статус как места политического и общественного значения.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собирались вокруг храма для обсуждения важных дел, поэтому собор становился символом единства и общности.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наследие в русских соборах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Крестово-купольная система: сердце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многих соборов стала конструкция с крестом в основании и куполом сверху, что пришло из Византии и стало отличительной чертой древнерусского зодчества.
</a:t>
            </a:r>
            <a:endParaRPr lang="en-US" sz="100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 и мозаики: влияние византийского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Округлые купола и богатое украшение стен мозаиками и фресками привнесли в русские соборы величие и духовность византийских образцов.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особенности в сочетании с византизмом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мастера внесли вертикальные линии и орнаменты, создавая уникальный стиль, который отличался от византийских прототипов.
</a:t>
            </a:r>
            <a:endParaRPr lang="en-US" sz="10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как духовная и оборонительная крепость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часто включалися в оборонительные сооружения городов, обладая толстыми стенами и бойницами для защиты жителей в случае нападения.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в Новгороде — пример крепостного комплекса, где храм играл роль не только религиозного, но и оборонительного центра.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в Киеве: главные особенности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облик и 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отличается 13 куполами, большим центральным пространством и окружающими галереями. Это один из первых каменных храмов с устоявшейся планировкой и масштабом.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и политический центр Киевской Руси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служил местом коронаций, религиозных торжеств и городских соборных мероприятий, являясь сердцем духовной жизни и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Владимиро-Суздальские соборы: выдающиеся примеры
</a:t>
            </a:r>
            <a:endParaRPr lang="en-US" sz="232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собор во Владимире — белокаменное великолепие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1158–1160 годов построен из белого камня и стал символом силы княжества. Его строгие формы подчёркивают величие и умение владимирских зодчих.
</a:t>
            </a:r>
            <a:endParaRPr lang="en-US" sz="106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Дмитриевский собор — резная скульптура в камне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сложным резным декором, богатым рельефным изображением святых, что стало уникальным проявлением русской храмовой скульптуры.
</a:t>
            </a:r>
            <a:endParaRPr lang="en-US" sz="1017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Покрова на Нерли — изящество и гармония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Построенная в 1165 году, церковь поражает лёгкостью силуэта и изящностью форм, став одним из самых узнаваемых памятников древнерусского зодчества.
</a:t>
            </a:r>
            <a:endParaRPr lang="en-US" sz="10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в Ростовско-Ярославском регионе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Монументальность Спасо-Преображенского собора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Спасо-Преображенский собор в Ярославле выделяется массивными стенами и строгими формами. Его архитектура почти лишена украшений, что подчёркивает силу и устойчивость сооружения. Собор символизирует стабильность и власть города в XI веке.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местных материалов в соборном строительстве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строительства соборов Ростово-Ярославского региона применялись преимущественно местные камень и дерево. Такая практика не только облегчала возведение, но и отражала гармонию здания с природой и климатом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Новгород: особенности строительства соборов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— символ независимости Новгорода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в Новгороде был возведён в середине XI века как выражение политической самостоятельности города. Его крупные купола и простые формы отражали не только религиозную значимость, но и силу городской общины.
</a:t>
            </a:r>
            <a:endParaRPr lang="en-US" sz="961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стиль как выражение самоуправления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Новгородские соборы отличались ясной структурой и массивными стенами. Их архитектура символизировала самостоятельность и менталитет жителей, которые ценили порядок и общественный контроль в условиях политической раздробленности.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особенности соборов периода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Крестово-купольная система — основа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особенностью соборов XII–XIII веков стала крестово-купольная схема, где своды опирались на пересечение крестовины. Это позволяло создавать простор внутри и придавало зданиям устойчивость и величие.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 и внутреннее оформление храмов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украшались резьбой и позолотой, а интерьеры декорировались мозаиками и иконами. Большие окна пропускали свет, создавая атмосферу духовного подъёма и торжества в святилище.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 ремесленники соборного строительства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местных и иностранных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создании соборов участвовали зодчие из Византии и стран Балтии, которые совместно с княжескими мастерами внедряли новые архитектурные приёмы и декорации. Это способствовало развитию уникального стиля русского храмового зодчества.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Запечатление мастеров в летописях и фресках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часто оставались в памяти народа, будучи изображёнными на фресках или упомянутыми в летописях. Их деятельность подчеркивала значимость каждого участника в создании храмов как священного дела.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соборов: фрески и мозаики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Софийского собора в Киеве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мозаики XI века в Софийском соборе несут богатый художественный и духовный смысл. Они изображают библейские сюжеты, святых и служат примером высокого мастерства древнерусских художников.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Андрея Рублёва и Феофана Грека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Андрей Рублёв и Феофан Грек создали фрески, которые до сих пор считаются вершиной иконописного искусства. Их работы наполнены глубоким символизмом и красотой, вдохновляя верующих и исследователей.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соборов в жизни общества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становились центрами духовных обрядов, объединяя верующих в общине и укрепляя чувство принадлежности к религии и обществу.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храмах проводилось обучение грамоте, что способствовало распространению письменности и укрепляло культурные традиции на Руси.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праздники и обряды в соборах играли важную роль в календарном цикле, объединяя народ и передавая духовное наследие.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служили местом для общественных собраний и обсуждения жизненно важных решений, влияя на социальную и политическую жизнь городов.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князей в строительстве соборов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выделяли значительные средства и ресурсы для возведения соборов, тем самым укрепляя свою власть и влияние на население.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приглашали лучших зодчих и мастеров, чтобы создать уникальные и величественные храмы, символизирующие единство и силу княжества.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Построенные соборы служили выражением авторитета князя и подтверждением его стремления к духовному и политическому единству.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80949"/>
            <a:ext cx="3239400" cy="1405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соборов: таблица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архитектурные и исторические различия между главными соборами XII века, отражая особенности каждого региона и художественных традиций.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архитектурных решений отражает уникальность каждого собора и региона.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истории России, энциклопедии архитектуры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в летописях и традициях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детально описывают закладку и стройку соборов, подчёркивая их значение для духовной жизни народа и княжеств.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чудесах при возведении храмов, таких как Покров на Нерли, стали частью народного фольклора и укрепили уважение к святыням.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и труды Андрея Рублёва вдохновляли христианскую общину, связывая искусство с религиозными традициями и историей.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Вечное наследие времени соборов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соборного строительства оставил глубокий след в истории и культуре Руси, формируя национальное самосознание и художественные традиции, которые живут и вдохновляют до наших дней.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2026-05-10T15:15:51Z</dcterms:created>
  <dcterms:modified xsi:type="dcterms:W3CDTF">2026-05-10T15:15:51Z</dcterms:modified>
</cp:coreProperties>
</file>