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явления природы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Яркие, сильные и загадочные чудеса нашей планеты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умеет удивлять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явления дарят восторг, другие напоминают об осторожности. Свет, вода, воздух, тепло и движение Земли создают вокруг нас настоящие чудеса, которые интересно наблюдать и важно понимать.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после дождя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появляется, когда солнечные лучи проходят через капли воды в воздухе. Капли действуют почти как маленькие стеклышки и помогают свету раскрыть свои цвета.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Цветная дуга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свет распадается на семь заметных цветов: красный, оранжевый, жёлтый, зелёный, голубой, синий и фиолетовый. Вместе они образуют красивую дугу в небе.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радугу можно увидеть, когда дождь уже заканчивается, а солнце светит с другой стороны неба. Тогда небо будто улыбается после грозы.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редкая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зависит от положения солнца, дождевых капель и наблюдателя. Поэтому её видно только из определённого места, словно природа устроила для нас особый просмотр.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Полярное сияние: свет в северном небе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оно берётся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Полярное сияние возникает, когда частицы, прилетевшие от Солнца, сталкиваются с верхними слоями воздуха. Из-за этого небо начинает светиться мягкими волнами.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его ищут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сияние наблюдают в Норвегии, Исландии, Канаде, на Аляске и на севере России. Там ночное небо особенно часто показывает своё световое представление.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оно бывает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Сияние может быть зелёным, розовым или фиолетовым. Иногда оно похоже на длинные движущиеся ленты, которые тихо плывут по тёмному небу.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любят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самых красивых явлений природы. Оно не шумит и не гремит, а просто светится, будто небо решило устроить северный спектакль.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Молния и гром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9122" y="2557141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звук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 появляется потому, что воздух вокруг молнии нагревается очень быстро и резко расширяется. Получается сильный звук, похожий на раскат или гул.
</a:t>
            </a:r>
            <a:endParaRPr lang="en-US" sz="1024" dirty="0"/>
          </a:p>
        </p:txBody>
      </p:sp>
      <p:sp>
        <p:nvSpPr>
          <p:cNvPr id="11" name="Text 3"/>
          <p:cNvSpPr txBox="1"/>
          <p:nvPr/>
        </p:nvSpPr>
        <p:spPr>
          <a:xfrm>
            <a:off x="389122" y="3848337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вспышки проходит несколько секунд до грома, значит гроза находится не прямо над головой. Чем длиннее пауза, тем дальше она ушла.
</a:t>
            </a:r>
            <a:endParaRPr lang="en-US" sz="1024" dirty="0"/>
          </a:p>
        </p:txBody>
      </p:sp>
      <p:sp>
        <p:nvSpPr>
          <p:cNvPr id="12" name="Text 4"/>
          <p:cNvSpPr txBox="1"/>
          <p:nvPr/>
        </p:nvSpPr>
        <p:spPr>
          <a:xfrm>
            <a:off x="389122" y="1273741"/>
            <a:ext cx="35190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вспышка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Молния — это очень мощный электрический разряд в облаке или между облаком и землёй. Она вспыхивает почти мгновенно и может осветить всё небо.
</a:t>
            </a:r>
            <a:endParaRPr lang="en-US" sz="10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радуга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солнечный свет и капли дождя создают цветную дугу в небе.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Вулкан: огненная гора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Гора, которая оживает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 похож на гору с тайным выходом из глубины Земли. Когда внутри накапливаются лава, пепел и газы, они могут вырваться наружу и устроить настоящее огненное шоу.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характеры вулканов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вулканы действуют часто, другие будто дремлют, а третьи уже давно молчат. Но даже спящий вулкан стоит изучать внимательно: природа иногда любит сюрпризы.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после извержения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извержения вокруг вулкана нередко образуется очень плодородная почва. Со временем там могут хорошо расти растения, поэтому огненная гора умеет не только пугать, но и помогать.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761"/>
            <a:ext cx="209400" cy="186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1138" y="1377928"/>
            <a:ext cx="195825" cy="22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710"/>
            <a:ext cx="209400" cy="1861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Гейзеры и горячие источники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Горячий фонтан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Гейзер время от времени выбрасывает вверх воду и пар. Под землёй вода нагревается от горячих пород, а потом резко вырывается наружу.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из недр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источники тоже связаны с внутренним теплом Земли. Вода в них остаётся тёплой или горячей, поэтому рядом с такими местами особенно интересно.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Гейзеры и горячие источники особенно хорошо известны в Исландии, США и на Камчатке. Там природа показывает, как сильно греется наша планета изнутри.
</a:t>
            </a:r>
            <a:endParaRPr lang="en-US" sz="10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цунами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волны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поднимает на море привычные волны. Они двигаются по поверхности воды и обычно не несут большой угрозы.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толчок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чаще всего начинается после подводного землетрясения или извержения вулкана. Тогда огромная масса воды резко приходит в движение.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Цунами мчится очень быстро и может стать намного выше обычной волны. Поэтому людям на берегу важно сразу идти в безопасное место.
</a:t>
            </a:r>
            <a:endParaRPr lang="en-US" sz="10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Торнадо: вращающийся столб воздуха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3175" y="106367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вихрь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Торнадо похож на огромную вращающуюся воронку, которая соединяет облако и землю. Он может появиться внезапно и выглядит очень грозно, почти как природный волчок.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1285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он опасен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вихрь ломает деревья, срывает крыши и разбрасывает лёгкие предметы. Поэтому во время такой погоды нужно сразу искать надёжное укрытие.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9401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бывает чаще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торнадо наблюдают в США. Там нередко встречаются очень сильные грозы, а погода умеет меняться быстрее, чем настроение у котёнка.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вдали иногда кажется, будто на дороге блестит вода. На самом деле это игра света, а не настоящее озеро.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слоя воздуха разной температуры могут обмануть глаз.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физики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узоры и кристаллы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70100" y="2540004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снежинки разные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образуются высоко в облаках, где очень холодно. Их кристаллы растут по шестиугольному правилу, но путь каждой снежинки уникален, поэтому одинаковых почти не бывает.
</a:t>
            </a:r>
            <a:endParaRPr lang="en-US" sz="1256" dirty="0"/>
          </a:p>
        </p:txBody>
      </p:sp>
      <p:sp>
        <p:nvSpPr>
          <p:cNvPr id="9" name="Text 3"/>
          <p:cNvSpPr txBox="1"/>
          <p:nvPr/>
        </p:nvSpPr>
        <p:spPr>
          <a:xfrm>
            <a:off x="470100" y="383272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 рисует узоры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холод, тем быстрее вода замерзает и тем заметнее становятся узоры. Природа словно берёт кисточку и тихо раскрашивает всё вокруг белым и серебристым цветом.
</a:t>
            </a:r>
            <a:endParaRPr lang="en-US" sz="1256" dirty="0"/>
          </a:p>
        </p:txBody>
      </p:sp>
      <p:sp>
        <p:nvSpPr>
          <p:cNvPr id="10" name="Text 4"/>
          <p:cNvSpPr txBox="1"/>
          <p:nvPr/>
        </p:nvSpPr>
        <p:spPr>
          <a:xfrm>
            <a:off x="470100" y="1247275"/>
            <a:ext cx="41946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на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тёплый влажный воздух встречается с холодной поверхностью, водяной пар сразу превращается в маленькие кристаллы льда. Так на окнах, траве и ветках появляются белые узоры.
</a:t>
            </a:r>
            <a:endParaRPr lang="en-US" sz="12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световые явления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Светящийся шар в темноте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люди видят в небе или рядом с землёй яркий шар, который будто медленно плывёт в воздухе. Это явление называют шаровой молнией. Оно встречается редко, поэтому каждый случай особенно интересен учёным и очевидцам.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Огни, которые удивляют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бывают и другие редкие световые явления: северное сияние, светящиеся облака, блики на льду и огни в грозовом небе. Они появляются при особых условиях и напоминают, что свет в природе умеет удивлять не хуже волшебной лампы.
</a:t>
            </a:r>
            <a:endParaRPr lang="en-US" sz="11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меняет поверхность Земли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ветер, вода, лёд и температура постепенно меняют рельеф на протяжении очень долгого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04625"/>
            <a:ext cx="324900" cy="28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704625"/>
            <a:ext cx="324900" cy="288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ездят смотреть чудеса природы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Ниагарский водопад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потоки воды падают с большой высоты и гремят так, что их слышно издалека. Это место особенно впечатляет весной и летом, когда воды в реке больше.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Гейзеры Камчатки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из-под земли вырываются горячие струи воды и пара. В Гейзерной долине можно увидеть, как Земля будто делает тёплый выдох.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Исландия и Йеллоустоун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местах рядом встречаются вулканы, горячие источники и гейзеры. Поэтому ландшафт выглядит необычно: то дымится, то кипит, то блестит на солнце.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Гранд-Каньон и Лофотены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хорошо видно, как вода, ветер и лёд веками меняют камни и берега. Получаются глубокие ущелья, крутые скалы и очень красивые морские виды.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природные явления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25775" y="1436853"/>
            <a:ext cx="50466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узнать об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помогают замечать грозы, наводнения, цунами и извержения заранее. Тогда люди успевают подготовиться, закрыть окна, собрать вещи и уйти в безопасное место.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5775" y="2539127"/>
            <a:ext cx="50466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приборы и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следят за погодой и землёй с помощью спутников, метеостанций и датчиков. К ним присоединяются и люди, которые сообщают о необычных изменениях вокруг.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5775" y="3641402"/>
            <a:ext cx="50466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дома 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опасное явление замечено вовремя, можно защитить школы, дороги и дома. Это особенно важно там, где погода меняется быстро и очень решительно, как настоящий торопыга.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опасном явлении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основана на общих правилах безопасности при грозе, урагане, наводнении и цунами.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художник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Цветное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и закат раскрашивают небо так, будто кто-то щедро взял коробку фломастеров. Свет, капли воды и облака вместе создают картину, которую хочется рассматривать снова и снова.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Сверкающий лёд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мороз превращает воду в иней, изморозь и снежинки. На солнце они блестят, как маленькие звёзды, а лес и окна становятся похожи на сказочную галерею.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Огненные горы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вулкана выглядит как работа настоящего гигантского кузнеца. Лава, пепел и огонь меняют землю и напоминают, что внутри нашей планеты тоже идёт жизнь.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морские волны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берега волны ломаются, пенятся и катятся вперёд, как живые барашки. Особенно красиво это выглядит на камнях, скалах и в сильный ветер, когда море не хочет сидеть спокойно.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запоминающиеся явления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тёплого дождя в небе вдруг появляется яркая дуга, и всем хочется показать на неё пальцем. Радуга кажется очень лёгкой и весёлой, хотя она рождается из обычного солнечного света и капель воды.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молнии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грозы небо вспыхивает, а через несколько секунд слышится гром. Молния пугает, но очень впечатляет: она напоминает о том, какой мощной бывает энергия в воздухе.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Вулкан, который просыпается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вулкан начинает извергаться, из него выходят лава, пепел и газы. Это зрелище кажется огненным спектаклем природы, но рядом с ним важно быть осторожным и слушать предупреждения взрослых.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удивляет каждый день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явления природы показывают, что Земля умеет светиться, греметь, сиять и менять свой облик. Наблюдая за ней, мы лучше понимаем её законы и учимся беречь наш общий дом.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2026-05-26T02:09:20Z</dcterms:created>
  <dcterms:modified xsi:type="dcterms:W3CDTF">2026-05-26T02:09:20Z</dcterms:modified>
</cp:coreProperties>
</file>