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Биотехнология: современное состояние и перспективы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наука, меняющая медицину, сельское хозяйство и экологию.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670" y="0"/>
            <a:ext cx="573285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биотехнология стала ключевой наукой XXI века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в генетике, молекулярной биологии и микробиологии превратили биотехнологию из набора методов в мощную отрасль. Расшифровка ДНК, ПЦР и секвенирование открыли путь к точному изучению наследственности и практическим решениям.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71621"/>
            <a:ext cx="204900" cy="18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71621"/>
            <a:ext cx="204900" cy="182133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современной биотехнологии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помогает создавать лекарства, вакцины, диагностические тесты и клеточные методы лечения. Она делает помощь точнее, а раннее выявление болезней — быстрее и надёжнее.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агросфере биотехнология повышает урожайность и устойчивость растений к засухе, вредителям и болезням. Это помогает улучшать качество продукции и снижать потери на полях.
</a:t>
            </a:r>
            <a:endParaRPr lang="en-US" sz="875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 их ферменты используют для получения кислот, витаминов, биотоплива и других веществ. Такие процессы часто эффективнее традиционных технологий и требуют меньше ресурсов.
</a:t>
            </a:r>
            <a:endParaRPr lang="en-US" sz="835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подходы применяют для очистки воды, почвы и переработки отходов. Они позволяют уменьшать загрязнение и восстанавливать природные системы более мягкими способами.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биотехнологические методы и их применение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биотехнологии работают на уровне ДНК, клеток и микроорганизмов и решают задачи диагностики, производства и селекции.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решают разные задачи, но все они основаны на управлении живыми системами и биомолекулами с высокой точностью.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молекулярной биологии и биотехнологии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биотехнологий в мире: основные направления развития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 не только рост интереса, но и расширение практического применения биотехнологий в разных сферах экономики.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быстрое развитие видно в медицине и биопрепаратах; биотехнология всё активнее переходит от лаборатории к массовому использованию.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индексные данные, составленные по обобщённым тенденциям развития отрасли
</a:t>
            </a:r>
            <a:endParaRPr lang="en-US" sz="53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и редактирование генома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изменение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позволяет целенаправленно изучать и изменять наследственный материал. Это даёт возможность проверять, как работает отдельный ген, и сравнивать разные варианты его работы.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CRISPR-Cas9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CRISPR-Cas9 стала одним из самых точных инструментов редактирования генома. Она позволяет находить нужный участок ДНК и вносить в него изменения с высокой точностью.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заболеваний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методы используют для создания моделей наследственных болезней. На них изучают причины нарушений и проверяют, какие подходы к лечению могут быть наиболее эффективными.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помогает получать растения с полезными признаками и разрабатывать новые подходы к лечению генетических нарушений. Это делает технологию важной для науки и практики.
</a:t>
            </a:r>
            <a:endParaRPr lang="en-US" sz="100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в медицине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белки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позволила получать инсулин, гормоны и другие белковые препараты в контролируемых условиях. Это повысило чистоту, стабильность качества и доступность важных лекарств для пациентов.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вакцины разрабатывают быстрее, если известна генетическая информация возбудителя. Такой подход ускоряет создание профилактических средств и помогает оперативно реагировать на новые инфекции.
</a:t>
            </a:r>
            <a:endParaRPr lang="en-US" sz="97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тесты выявляют инфекции, наследственные нарушения и некоторые онкологические процессы на ранних стадиях. Ранняя диагностика повышает шансы на успешное лечение.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Моноклональные антитела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препараты действуют очень избирательно и применяются при лечении некоторых видов рака и аутоиммунных заболеваний. Их важное преимущество — точность воздействия на нужную мишень.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5169" y="1318200"/>
            <a:ext cx="6613662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продукты в медицине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продукты уже стали частью современной медицины: они лечат, предупреждают болезни и помогают ставить диагноз на ранней стадии.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ценность биотехнологических продуктов — высокая точность действия, возможность ранней диагностики и более надёжный контроль качества терапии.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и научно-популярных материалов по медицинской биотехнологии
</a:t>
            </a:r>
            <a:endParaRPr lang="en-US" sz="6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6516" y="3151554"/>
            <a:ext cx="296887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9434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Агробиотехнологии и продовольственная безопасность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селекция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 ДНК помогают быстрее отбирать растения с нужными признаками. Это ускоряет селекцию и делает получение новых сортов более точным и предсказуемым.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Биоудобрения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Биоудобрения поддерживают рост растений и помогают сохранять плодородие почвы. Они уменьшают зависимость от сильных химических средств и поддерживают более устойчивое земледелие.
</a:t>
            </a:r>
            <a:endParaRPr lang="en-US" sz="998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стрессам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растения могут быть более устойчивыми к вредителям, засухе и болезням. Это снижает потери урожая и повышает надёжность производства продуктов питания.
</a:t>
            </a:r>
            <a:endParaRPr lang="en-US" sz="98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Биопестициды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Биопестициды действуют на вредителей более мягко, чем многие традиционные препараты. Их применение помогает снижать химическую нагрузку на экосистему и сохранять качество почвы и воды.
</a:t>
            </a:r>
            <a:endParaRPr lang="en-US" sz="99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биотехнологического продукта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разработки от постановки задачи до выпуска и контроля качества.
</a:t>
            </a:r>
            <a:endParaRPr lang="en-US" sz="11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биотехнология и ферментация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Биореактор как «завод» для микроорганизмов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биореактора микробы работают как живые производственные линии: им подают питательные вещества, кислород и задают нужную температуру. Так получают спирт, органические кислоты и ферменты в строго контролируемых условиях, где качество продукта зависит от точности настройки процесса.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Ферменты, витамины и лекарства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штаммы бактерий и грибов используют не только для пищевых продуктов, но и для сложных веществ с высокой добавленной стоимостью. С их помощью получают аминокислоты, витамины, биопластики и некоторые антибиотики, востребованные в медицине и химической промышленности.
</a:t>
            </a:r>
            <a:endParaRPr lang="en-US" sz="996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условий — основа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Ферментация чувствительна к малейшим изменениям среды, поэтому на предприятиях постоянно следят за pH, температурой и подачей кислорода. Датчики и трубопроводы помогают поддерживать стабильность процесса, а это напрямую влияет на выход и чистоту конечного продукта.
</a:t>
            </a:r>
            <a:endParaRPr lang="en-US" sz="9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результаты применения биотехнологий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решения особенно заметны там, где нужно снизить нагрузку на природу без остановки производства. Они сочетают переработку загрязнений с более щадящими промышленными процессами.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связан с очисткой воды и переработкой отходов, но все направления дополняют друг друга и повышают экологическую безопасность.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материалам обзоров в области биоремедиации и промышленной экобиотехнологии
</a:t>
            </a:r>
            <a:endParaRPr lang="en-US" sz="5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развивались синтетическая биология и новые биоматериалы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конструкторские идеи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биология возникла как попытка не только изучать живые системы, но и проектировать их. Исследователи начали собирать генетические элементы в новые схемы с заранее заданной функцией.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систем с заданными свойствами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этап связан с разработкой минимальных клеток, биосенсоров и организмов, которые выполняют узкую задачу. Это открыло путь к более точному управлению биологическими процессами в лаборатории и промышленности.
</a:t>
            </a:r>
            <a:endParaRPr lang="en-US" sz="933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материалы и 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направление активно развивается в сторону биопластиков, биотоплива и разлагаемых материалов. Такие решения помогают сократить использование невозобновляемого сырья и уменьшить количество трудноутилизируемых отходов.
</a:t>
            </a:r>
            <a:endParaRPr lang="en-US" sz="9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биоинформатика и ИИ меняют биологию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больших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позволяет хранить и систематизировать огромные массивы сведений о ДНК, РНК и белках. Без вычислительных методов такие данные было бы практически невозможно анализировать в разумные сроки.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связей с заболеваниями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геномов помогает находить участки, связанные с наследственными нарушениями и предрасположенностью к болезням. Это делает диагностику точнее и помогает лучше понимать причины различий между людьми.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структуры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ускоряет решение задач, на которые раньше уходили годы. Он помогает предсказывать структуру белков и искать молекулы с нужными свойствами для будущих лекарств.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данных к практическому результату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биологии и вычислительных методов особенно важно в современной науке, где эксперименты производят слишком много информации для ручной обработки. Именно поэтому цифровые инструменты становятся частью каждой крупной биолаборатории.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10346"/>
            <a:ext cx="5253300" cy="19004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Ограничения, риски и этические вопросы биотехнологии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проблемы связаны не только с техникой, но и с общественным доверием, доступностью технологий и защитой данных.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биотехнологии связаны прежде всего с безопасностью, справедливым доступом и конфиденциальностью. Поэтому развитие отрасли требует не только науки, но и чётких правил.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этических и регуляторных вопросов биотехнологии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29126" y="2362487"/>
            <a:ext cx="1503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80727"/>
            <a:ext cx="204900" cy="16392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обеспечивает ответственное развитие биотехнологии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новый биотехнологический продукт должен проходить оценку рисков для человека и окружающей среды. Это снижает вероятность ошибок и помогает применять разработки ответственно.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стандарты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результатов зависит от стерильности, качества реагентов и правильной организации эксперимента. Стандарты работы позволяют повторять исследования и сравнивать их между собой.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Многоэтапная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Лекарства, вакцины и генетические методы не вводятся сразу в практику. Сначала их проверяют в лаборатории, затем на моделях и только после этого оценивают в реальных условиях.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учёных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добросовестность включает честную интерпретацию данных, соблюдение правил и уважение к ограничениям технологии. Без этого даже сильный результат может потерять ценность.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Перспективные направления биотехнологии в ближайшие годы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эти направления часто развиваются вместе: новые данные из геномики ускоряют диагностику, а материалы и агротехнологии помогают внедрять научные идеи в повседневную жизнь.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медицинские решения, но почти равномерный вклад остальных направлений показывает, что биотехнология развивается как единая междисциплинарная система.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структура по материалам обзоров перспективных направлений биотехнологии
</a:t>
            </a:r>
            <a:endParaRPr lang="en-US" sz="55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связанные с биотехнологией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исследователи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биологи, генетики и микробиологи работают с клетками, ДНК и культурами микроорганизмов. Их задача — получать надёжные данные и проверять, как устроены биологические процессы.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специалисты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Биоинформатики и специалисты по анализу данных помогают обрабатывать результаты секвенирования и находить закономерности, которые невозможно увидеть без вычислительных методов и программных инструментов.
</a:t>
            </a:r>
            <a:endParaRPr lang="en-US" sz="994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и прикладные роли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Биоинженеры участвуют в создании биореакторов, новых материалов и промышленных процессов. Здесь особенно важны понимание технологии, аккуратность и умение работать на стыке наук.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по контролю качества следят за чистотой, стабильностью и соответствием продукта стандартам. Их работа особенно важна в фармацевтике, пищевой промышленности и лабораторной практике.
</a:t>
            </a:r>
            <a:endParaRPr lang="en-US" sz="10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в повседневной жизни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Завтрак, который сделан микроорганизмами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 дрожжах, йогурт и другие кисломолочные продукты — привычные примеры того, как биотехнология работает дома каждый день. За простым вкусом скрывается ферментация, благодаря которой меняются текстура, аромат и питательная ценность пищи.
</a:t>
            </a:r>
            <a:endParaRPr lang="en-US" sz="938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 защита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аптечке биотехнология тоже присутствует постоянно: среди неё вакцины, современные лекарства и диагностические тесты. Эти продукты помогают предупреждать болезни, выявлять их раньше и делать лечение более точным и безопасным.
</a:t>
            </a:r>
            <a:endParaRPr lang="en-US" sz="1022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Чистота, упаковка и 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Ферментные добавки в стиральных порошках, биоразлагаемая упаковка и средства для очистки воды показывают, что биотехнология выходит далеко за пределы лаборатории. Она помогает сделать бытовые процессы более удобными и экологичными.
</a:t>
            </a:r>
            <a:endParaRPr lang="en-US" sz="10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Биотехнология: наука, которая уже меняет жизнь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объединяет медицину, сельское хозяйство, промышленность и экологию, поэтому её значение будет только расти. Её будущее связано с ответственными инновациями, точной наукой и пользой для человека и природы.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2026-06-01T16:55:28Z</dcterms:created>
  <dcterms:modified xsi:type="dcterms:W3CDTF">2026-06-01T16:55:28Z</dcterms:modified>
</cp:coreProperties>
</file>