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Herbst ist alles reif: осенняя лексика по-немецки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по-немецки: фрукты, овощи и спелые слова.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уже знают яблоко, грушу, виноград, тыкву и другие осенние продукты. На уроке эти знакомые предметы помогут быстро запомнить немецкие слова про цвет, вкус и размер.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знакомо детям об осени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осеннее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Apfel — одно из самых понятных слов для начала темы. Осенью яблоки бывают rot, grün oder gelb, а ещё часто выглядят besonders saftig. Такое слово легко связать с корзиной урожая и простыми фразами: der rote Apfel, der süße Apfel.
</a:t>
            </a:r>
            <a:endParaRPr lang="en-US" sz="1389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Яблоко, которое все узнают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помогает детям сразу увидеть связь между картинкой и словом. Оно бывает klein oder groß, aber immer lecker, wenn es reif ist. Поэтому der Apfel удобно использовать для первых описаний на немецком языке.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ist der Apfel — яблоко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Birne ist die deutsche Bezeichnung für грушу. Sie kann süß und weich sein, поэтому хорошо подходит для коротких описаний в классе.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Traube bedeutet виноград. Обычно он растёт in einer Traube, also in einer ganzen Gruppe kleiner Beeren.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удобны простые сочетания: die gelbe Birne, die süße Traube, die reife Traube. Так новые слова сразу звучат живо и понятно.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Birne und die Traube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герой осени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Kürbis сразу привлекает внимание своим цветом и размером. Он часто sehr groß и orange, поэтому его легко узнать среди других овощей. Для детей это слово запоминается почти как осенняя улыбка на грядке.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Тыква на празднике осени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Kürbis хорошо связывает урок с осенним урожаем и праздничным настроением. Его можно описать просто: der große Kürbis, der orange Kürbis, der reife Kürbis. Такое слово звучит тепло, ярко и очень по-осеннему.
</a:t>
            </a:r>
            <a:endParaRPr lang="en-US" sz="138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Kürbis — большая оранжевая тыква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Karotte, die Kartoffel und die Zwiebel gehören к самым знакомым овощам для детей. Эти слова легко соединяются с домашней едой, супом и полезным обедом.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Rote Bete тоже часто встречается осенью. Такое слово помогает расширять словарь, не усложняя тему: овощи остаются понятными и очень «домашними».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овощей подойдут короткие признаки: frisch, lecker, klein, groß. Они помогают сказать больше, не строя длинных предложений.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Огородная лексика показывает, что осень — это не только вкусно, но и полезно. Из знакомых овощей легко составить маленький немецкий список для повторения.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Gemüse aus dem Garten — овощи с огорода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Ernte объединяет все спелые плоды осени. Это слово помогает увидеть, что летом растения растут, а осенью становятся готовы к сбору и попадают в корзины.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ним удобно использовать reif и frisch. Получаются простые сочетания: die reife Ernte, das reife Obst, das frische Gemüse — коротко и очень понятно.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Ernte — сбор урожая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85" y="1602394"/>
            <a:ext cx="277578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Braun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цвет помогает описать землю, корзины и сухие листья. Die braunen Blätter создают настоящую осеннюю картину и делают лексику более живой.
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Grün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показывает, что плод ещё не полностью созрел. Он хорошо подходит для сравнения: сначала grün, потом reif — так дети видят изменение во времени.
</a:t>
            </a:r>
            <a:endParaRPr lang="en-US" sz="1352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подходит яблокам и листьям. В немецком легко сказать: der rote Apfel. Такое сочетание помогает сразу увидеть и предмет, и его признак.
</a:t>
            </a:r>
            <a:endParaRPr lang="en-US" sz="1192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Gelb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 часто связан с грушей и листьями. Фраза die gelbe Birne звучит просто и красиво, а ещё отлично подходит для запоминания на уроке.
</a:t>
            </a:r>
            <a:endParaRPr lang="en-US" sz="1221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Оранжевый цвет напоминает о тыкве и осеннем солнце. Der orange Kürbis — очень заметное словосочетание, которое дети обычно запоминают без труда.
</a:t>
            </a:r>
            <a:endParaRPr lang="en-US" sz="1144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Welche Farben hat der Herbst?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Reif bedeutet, dass eine Frucht oder ein Gemüse уже выросло и готово к еде. Спелый плод обычно яркий, пахнет приятно и кажется более сочным и сладким.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 слово удобно связывать с известными предметами: der reife Apfel, die reife Birne, der reife Kürbis. Так значение сразу становится понятным и запоминается.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ist reif? — что значит спелый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Süß означает «сладкий». Это слово часто слышится рядом с яблоками, грушами и виноградом, потому что спелые плоды обычно приятно сладкие.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Lecker значит «вкусный». Им можно похвалить почти любой осенний фрукт, например der leckere Apfel или die leckere Traube.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легко запоминаются, потому что связаны с любимой едой. Они делают урок добрым, понятным и немного аппетитным — как настоящая осень.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Lecker und süß — слова про вкус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867"/>
            <a:ext cx="3093900" cy="25500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описывают предмет так: сначала называют его, а потом добавляют признак. Получаются короткие и понятные фразы, которые легко произнести и запомнить.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ученик быстро видит связь между словом и цветом, размером или вкусом. Например: der Apfel ist rot, die Birne ist gelb, der Kürbis ist orange.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Apfel ist rot. Die Birne ist gelb.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соединяет осень и спелость в одном понятном сообщении для детей.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урока и содержание презентации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быстро понять главную мысль урока и сразу связать новые слова с реальными плодами.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Obst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der Apfel, die Birne и die Traube. Это знакомые детям слова, поэтому их удобно повторять вместе и сравнивать по цвету, вкусу и спелости.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Gemüse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находятся die Karotte, die Kartoffel und die Zwiebel. Такие слова помогают увидеть, что осенью поспевают не только фрукты, но и овощи с огорода.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Obst — фрукты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Garten wachsen Äpfel, Birnen und anderes Gemüse. Здесь дети легко представляют себе деревья, грядки и корзины с урожаем.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 dem Feld wachsen viele Pflanzen, die потом собирают осенью. Это слово помогает связать тему с природой и трудом людей.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im и auf появляются в простых и полезных сочетаниях. Ребёнок слышит их в коротких фразах и запоминает без лишнего труда.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im Garten, auf dem Feld und zur Erntezeit делают тему наглядной. Они показывают, где именно рождается осенний урожай.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Garten und auf dem Feld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корзину урожая можно собрать der Apfel, die Birne, die Traube, der Kürbis, die Karotte und die Kartoffel. Такой список хорошо повторять вслух и по картинке.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помогает увидеть сразу всё: фрукты, овощи, яркие цвета и спелость. Это почти как маленький осенний праздник, только без грязных сапог.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gehört in den Korb?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Von grün zu reif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плод меняется от роста до сбора урожая.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Жёлтые, красные и коричневые листья сразу создают осеннее настроение. Ребёнок видит знакомые цвета и легче вспоминает слова der Baum und die Blätter.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Корзина, сад и огород дополняют картину темы. В таких образах слова Obst, Gemüse und Ernte становятся понятными и почти «живыми».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Herbstliche Bilder: Blätter, Obst und Ernte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ist ein Apfel. Der Satz очень короткий, поэтому его легко повторить и понять. Он помогает назвать предмет по-немецки без лишней сложности.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Apfel ist rot. Здесь уже есть предмет и признак. Такая модель учит строить первое описание простым и ясным способом.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Birne ist süß. Der Kürbis ist groß. Эти фразы показывают, как слова про вкус и размер помогают рассказать о плодах.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Herbst ist alles reif. Это итоговая фраза темы, в которой сразу слышны осень, спелость и урожай.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Kleine Sätze für den Deutschunterricht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Повторять слова удобно через картинки, выбор цвета и короткие вопросы: Was ist rot? Was ist süß? Так дети быстрее вспоминают нужную лексику.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Apfel, die Birne, die Traube, der Kürbis, die Karotte und die Kartoffel образуют маленький осенний словарь. Он помогает учить немецкий весело и без перегруза.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Spielerische Wiederholung der Wörter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Herbst ist alles reif: главная мысль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созревают знакомые детям фрукты и овощи, а немецкие слова помогают назвать их точно и просто. Тема становится понятной, яркой и очень вкусной.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2026-05-25T03:40:21Z</dcterms:created>
  <dcterms:modified xsi:type="dcterms:W3CDTF">2026-05-25T03:40:21Z</dcterms:modified>
</cp:coreProperties>
</file>