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Шутки — дело серьёзное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смех помогает читать, дружить и не бояться ошибок.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Шутки на уроке литературного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тексты делают чтение живым и понятным. Они учат слышать слово, замечать рифму, понимать смысл и отличать добрую шутку от обидной.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шутка в книге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в литературе — это смешной текст, который вызывает улыбку без злости и насмешки. В нём важны доброжелательный тон и ясная мысль.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часто строится на неожиданном слове, забавной ситуации, смешном повторе или нарочно невозможном событии. Именно неожиданность делает текст смешным.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Первоклассникам особенно понятны короткие шутки с простыми словами, знакомыми героями и понятным концом. Такой текст легко слушать, читать и пересказывать.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шутка снимает напряжение и делает класс спокойнее. Когда дети улыбаются вместе, им легче отвечать, читать вслух и не бояться ошибиться.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на уроке помогает почувствовать поддержку группы. Ребёнок внимательнее слушает, увереннее говорит и лучше запоминает смешную строчку или рисунок в учебнике.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помогает на уроке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1992620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Потешки и прибаутки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весёлые тексты звучат легко и ритмично. Их удобно читать вслух, повторять и запоминать почти как маленькую игру.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Небылицы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всё нарочно перевёрнуто и невозможно. Именно такая нелепость вызывает улыбку и помогает детям заметить, что бывает по-настоящему, а что нет.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 короткие рассказы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Забавный сюжет, простые слова и смешной конец делают чтение интересным. Такие тексты легко пересказать своими словами после чтения.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с весёлыми героями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игрушки и предметы могут вести себя как люди. Это делает сюжет живым, а характер персонажей — понятным и запоминающимся.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смешные тексты читают первоклассники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добрая ли это шутка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выбрать текст, который смешит без грубости, страха и обиды.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смешное не должно обижать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Обидная шутка смеётся над внешностью, ошибкой, именем, голосом или семьёй человека. Такой смех ранит сильнее, чем кажется, и надолго запоминается.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Младшим школьникам важно учиться отличать добрый смех от насмешки. Если после шутки становится неловко или грустно, значит, она неудачна.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шутка делает общение легче и теплее. Она не унижает, а помогает детям чувствовать себя спокойно, уверенно и дружно.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вместе, а не над кем-то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Когда класс смеётся над весёлым стихом или картинкой, настроение становится легче у всех. Такой смех объединяет и никого не выделяет.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Если же шутят над человеком, появляется обида и тревога. Дружная группа выбирает смех, который поддерживает, а не разделяет детей.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Созвучные окончания слов делают стих лёгким и музыкальным. Сразу хочется читать его дальше и ждать следующего смешного слова.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строчки быстро запоминаются. Они звучат весело и помогают читать текст хором или нараспев.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звуков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звучание слов и забавные сочетания вызывают улыбку. Для первоклассников это особенно интересно, потому что текст слышится как маленькая игра.
</a:t>
            </a:r>
            <a:endParaRPr lang="en-US" sz="1097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слова: рифма, повтор и игра звуков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герои в книгах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юмористических рассказах героями часто становятся дети, звери, игрушки и даже предметы. Смешным бывает их поведение, упрямство или неожиданная находчивость.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героя есть свой характер, и именно он делает историю интересной. Один всё забывает, другой удивляет смелой идеей, а третий попадает в смешную ситуацию.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книги учат смотреть на персонажей внимательно и доброжелательно. Смех в них помогает лучше понять героя и почувствовать, что доброта важнее насмешки.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признака помогают шутке остаться доброй, понятной и весёлой для младших школьников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темы урока «Шутки — дело серьёзное»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показывают, что шутка подходит для 1 класса: знакомая ситуация, неожиданный поворот и добрый смысл без обиды.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к смешному и доброму тексту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обычной ситуации получается короткий юмористический текст без грубости и насмешки.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улыбка уместна там, где важно слушать внимательно: во время чтения вслух, объяснения нового материала или работы в библиотеке. Она поддерживает настроение, не отвлекая класс от дела.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кто-то расстроен, громкий смех может ранить и помешать. В таких случаях лучше выбрать спокойный голос, добрые слова и мягкую шутку без насмешки.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тихий тон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и уважение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537160" y="1977628"/>
            <a:ext cx="2191087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подумать о словах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шуткой важно вспомнить о чувствах других людей. Доброе слово помогает сохранить дружелюбие в классе и не задеть никого нечаянно.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92108" y="1977628"/>
            <a:ext cx="219108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проверить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шутка делает общение легче, а не грубее. Если в ней есть страх, насмешка или обидное сравнение, лучше остановиться.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83103" y="1977628"/>
            <a:ext cx="2191087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выбрать 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шутка доброжелательна, она помогает всем улыбнуться вместе. Так слово остаётся весёлым и при этом бережным.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 родители иногда шутят, чтобы говорить мягче и теплее. Такая шутка помогает ребёнку слушать спокойнее и чувствовать себя увереннее.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Шутят ли взрослые в книгах и в жизни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используют юмор, чтобы текст не казался тяжёлым. Смешной эпизод делает чтение живым и помогает дольше удерживать внимание на сюжете.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взрослом юморе особенно важно чувство меры. Хорошая шутка не унижает человека, а создаёт доверие и дружелюбную атмосферу.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Первокласснику полезно замечать, что смех бывает разным. Если он добрый, то поддерживает, а если колкий, то мешает дружбе.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84080" y="1949881"/>
            <a:ext cx="284764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Простая шутка легко читается и сразу вызывает улыбку. В ней нет лишних объяснений, поэтому дети быстрее понимают смысл и запоминают текст.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158519" y="1949881"/>
            <a:ext cx="284764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Чем добрее и короче шутка, тем легче её разделить с классом. Тогда смеются вместе, а не над кем-то, и урок остаётся радостным.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удачная шутка — понятная всем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937" y="2105694"/>
            <a:ext cx="517045" cy="4136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6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610" y="2082714"/>
            <a:ext cx="517045" cy="4595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5283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сближаются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смеются вместе, они чувствуют себя частью одной команды. Общая улыбка помогает быстрее подружиться и говорить свободнее.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легче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помогает снять усталость и делает день светлее. После весёлой строки проще продолжать работу и не терять интерес к уроку.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запоминается лучше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Юмористические строки цепляют внимание и остаются в памяти. Смешной герой или забавное слово помогают быстрее вспомнить сюжет и детали.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Выступать не так страшно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чтение перед классом делает голос увереннее. Если текст добрый и знакомый, ребёнку легче читать вслух без лишнего волнения.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любят смеяться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смешной безопасности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 обижай. Шутка должна быть доброй и бережной, чтобы никому не стало стыдно, грустно или неловко после смеха.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 пугай. Смешной текст не должен вызывать страх, тревогу или неприятное удивление, особенно у младших школьников.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 мешай. Если сейчас нужно слушать, читать или отдыхать, лучше выбрать тихую улыбку и спокойный юмор.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Кот, который решил стать учителем
</a:t>
            </a:r>
            <a:pPr algn="l" indent="0" marL="0">
              <a:lnSpc>
                <a:spcPct val="100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весёлой истории кот уселся рядом с тетрадью и стал внимательно следить за буквой за буквой. Получилось очень смешно, потому что он вёл себя как серьёзный школьник. Такая картинка легко оживает в воображении и вызывает добрую улыбку.
</a:t>
            </a:r>
            <a:endParaRPr lang="en-US" sz="940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Стихотворение, где всё немного наоборот
</a:t>
            </a:r>
            <a:pPr algn="l" indent="0" marL="0">
              <a:lnSpc>
                <a:spcPct val="100000"/>
              </a:lnSpc>
              <a:buNone/>
            </a:pPr>
            <a:r>
              <a:rPr lang="en-US" sz="7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стихах часто встречается нарочно невозможная ситуация: ложка гуляет, сапог летает, а дождь идёт вверх. Это смешно, потому что слова стоят на своём месте, а смысл — наоборот. Такие тексты удобно читать вслух и запоминать.
</a:t>
            </a:r>
            <a:endParaRPr lang="en-US" sz="847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Игра, в которой смеются все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дети могут читать весёлую загадку или повторять смешную считалку. Смех возникает не из насмешки, а из игры со словом, ритмом и неожиданным ответом. Рядом хорошо смотрятся книжки с яркими обложками и доброжелательные персонажи.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Шутки живут в книгах, стихах и играх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Шутить можно, если шутка добрая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делает чтение интереснее, а класс — дружнее. Если шутка короткая, понятная и никого не обижает, она помогает учиться с улыбкой и уверенностью.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2026-05-24T00:28:13Z</dcterms:created>
  <dcterms:modified xsi:type="dcterms:W3CDTF">2026-05-24T00:28:13Z</dcterms:modified>
</cp:coreProperties>
</file>