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и быт военнослужащих: что входит в повседневную организацию службы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устроены служба, отдых и безопасность в повседневной жизни военнослужащих?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размещение и быт важны в ОБЗР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показывает, как условия жизни влияют на здоровье, порядок, устойчивость к нагрузкам и способность действовать организованно в коллективе.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650" y="1789450"/>
            <a:ext cx="17955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2748" y="1809310"/>
            <a:ext cx="249600" cy="199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3870" y="1809310"/>
            <a:ext cx="249600" cy="1996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0093" y="1789450"/>
            <a:ext cx="239400" cy="23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6118" y="1809310"/>
            <a:ext cx="249600" cy="1996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 как размещаются военнослужащие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помещения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Казармы, общежития и военные городки создают стабильные условия службы. Здесь легче поддерживать распорядок, санитарный порядок и централизованное обслуживание личного состава.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лагеря, палатки и модульные городки применяются там, где важны мобильность и быстрый разворот. Они дают необходимый минимум быта в сложной обстановке.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Спальные зоны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помещения для сна помогают восстановить силы и сохранить дисциплину. В них особенно важны тишина, чистота, проветривание и рациональная расстановка мест.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Санитарные помещения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Умывальные, санузлы и сушильные комнаты обеспечивают гигиену и поддерживают нормальное состояние одежды и снаряжения. Их работа напрямую связана с профилактикой заболеваний.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и отдых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для имущества, комнаты отдыха и помещения для обслуживания формы упрощают повседневные действия. Порядок хранения экономит время и снижает риск потерь и беспорядка.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форм размещения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форма размещения зависит от задачи, срока службы и внешних условий.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формы удобнее для длительной службы, а временные — для оперативных задач и сложной обстановки.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Уставные нормы размещения и практика повседневной службы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казарма в повседневной службе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Пространство, где всё на своём месте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Казарма строится вокруг чётко организованного повседневного порядка. Спальные помещения, места хранения и зоны для гигиены работают как единая система, чтобы военнослужащие быстро переходили от отдыха к служебным действиям без лишней суеты.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Условия, которые поддерживают нормальный режим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казармы важны свет, проветривание, исправное отопление и доступ к воде. Когда помещения регулярно убираются, а воздух остаётся свежим, легче сохранять здоровье, концентрацию и рабочий настрой в течение всего дня.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как часть дисциплины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Аккуратные койки, ровно сложенные вещи и свободные проходы создают не только удобство, но и ощущение собранности. Такая среда помогает соблюдать распорядок и формирует привычку к ответственности в коллективе.
</a:t>
            </a:r>
            <a:endParaRPr lang="en-US" sz="10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Полевое размещение и его особенности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Полевое размещение используют во время учений, маршей и временной дислокации, когда подразделение должно быстро перейти к выполнению задач вне постоянной базы и сохранить управляемость.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трудности связаны с погодой, сыростью, ветром, шумом и нехваткой воды. Поэтому особенно важны защита от влаги, теплоизоляция, вентиляция и маскировка.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ограниченном комфорте нужно обеспечить доступ к отдыху, гигиене и обслуживанию личного состава. Это снижает утомление и помогает поддерживать готовность к дальнейшим действиям.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размещения подразделения при прибытии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типовой порядок заселения и первичной организации быта подразделения.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условия сильнее всего влияют на самочувствие военнослужащих
</a:t>
            </a:r>
            <a:endParaRPr lang="en-US" sz="2128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условия действуют не по отдельности: их эффект усиливается, когда питание, сон и санитария поддерживают друг друга.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влияние дают сон и питание, а остальные факторы определяют стабильность комфорта и профилактику утомления.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размещения и быта военнослужащих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Распорядок дня, сон и восстановление сил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начинается в установленное время, чтобы выстроить общий ритм подразделения и избежать хаотичного начала службы.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порядок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помещений, личная гигиена и подготовка формы помогают завершить день без спешки и снизить бытовой беспорядок.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Дневные занятия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служебные действия требуют собранности; поэтому режим чередует нагрузку с короткими переходами между видами деятельности.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Отбой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Полноценный сон восстанавливает внимание, память и физическую выносливость, а регулярность отбоя поддерживает устойчивый биоритм.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544" y="1405400"/>
            <a:ext cx="179813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387" y="3057275"/>
            <a:ext cx="154125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8750" y="1405400"/>
            <a:ext cx="205500" cy="20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8750" y="3057275"/>
            <a:ext cx="205500" cy="20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как часть бытового обеспечения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для службы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должен покрывать физические затраты военнослужащих и соответствовать режиму нагрузки. От этого зависят выносливость, работоспособность и устойчивость к утомлению.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Достаточное питьё особенно важно при длительной службе, жаре и физической нагрузке. Оно помогает поддерживать обмен веществ и уменьшает риск перегрева и обезвоживания.
</a:t>
            </a:r>
            <a:endParaRPr lang="en-US" sz="1137" dirty="0"/>
          </a:p>
        </p:txBody>
      </p:sp>
      <p:sp>
        <p:nvSpPr>
          <p:cNvPr id="11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Сбалансированный состав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ежедневном питании важны белки, углеводы, овощи и горячая пища. Такой набор поддерживает восстановление организма и помогает сохранять силы в течение дня.
</a:t>
            </a:r>
            <a:endParaRPr lang="en-US" sz="1137" dirty="0"/>
          </a:p>
        </p:txBody>
      </p:sp>
      <p:sp>
        <p:nvSpPr>
          <p:cNvPr id="12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здоровье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питание укрепляет иммунитет и ускоряет восстановление после нагрузок. Если рацион организован плохо, быстрее накапливается усталость и снижается общая устойчивость организма.
</a:t>
            </a:r>
            <a:endParaRPr lang="en-US" sz="113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1899" y="914638"/>
            <a:ext cx="6800253" cy="269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Санитарно-бытовое обеспечение и его элементы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меры поддерживают чистоту, здоровье и устойчивый режим службы в жилых и бытовых помещениях.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санитарный контроль снижает риск инфекций, поддерживает гигиену и делает бытовую среду безопасной для всего подразделения.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Уставные нормы размещения и повседневная практика военной службы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имущество и порядок хранения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относится к личным вещам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личному имуществу военнослужащего относятся форма, обувь, средства ухода, документы и разрешённые личные вещи. Их состав определяется служебными правилами и режимом размещения.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хранение влияет на службу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Аккуратное хранение в тумбочках, шкафах и на выделенных местах помогает быстро собраться, не терять вещи и поддерживать единый порядок в жилом помещении.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Банно-прачечное обслуживание и личная гигиена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Баня и душ помогают поддерживать чистоту тела, уменьшают риск кожных заболеваний и создают условия для нормального самочувствия в повседневной службе.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Стирка и сушка белья важны для профилактики инфекций, сохранения формы одежды и соблюдения санитарных требований в коллективе.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полевых условиях используются мобильные душевые, прачечные комплексы и санитарные пропускники, чтобы гигиена сохранялась даже при ограниченной инфраструктуре.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гигиенические процедуры поддерживают здоровье, дисциплину и уважение к общим правилам, от которых зависит безопасность всего подразделения.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бытовых условий с моральным состоянием и работоспособностью
</a:t>
            </a:r>
            <a:endParaRPr lang="en-US" sz="2128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отражает общую тенденцию: по мере улучшения бытовой среды возрастает устойчивость к нагрузкам и снижается вероятность сбоев в повседневной деятельности.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сон, питание и санитария, тем выше работоспособность и психологическая устойчивость; ухудшение быта быстро снижает качество выполнения задач.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факторов повседневной службы; без привязки к конкретному году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в жилых и бытовых помещениях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Пожарная безопасность требует свободных проходов, исправной вентиляции, знания маршрутов эвакуации и строгого соблюдения правил при обращении с нагревательными и электрическими приборами.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Электробезопасность и контроль состояния оборудования особенно важны в помещениях, где одновременно находятся люди, личные вещи и элементы бытовой инфраструктуры.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Отдельное внимание уделяется хранению оружия и боеприпасов, а также ограничению доступа в помещения: любое нарушение создаёт риск не только для одного человека, но и для всего подразделения.
</a:t>
            </a:r>
            <a:endParaRPr lang="en-US" sz="9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Ежедневный цикл бытового обслуживания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типичный порядок бытовых действий в распорядке дня военнослужащего.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9413" y="1789450"/>
            <a:ext cx="209475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9431" y="1789450"/>
            <a:ext cx="164588" cy="239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Полевой быт в жарком, холодном и влажном климате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Жаркий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тень, регулярный запас воды, проветривание и защита от перегрева. При высокой температуре бытовые меры прежде всего предотвращают обезвоживание и резкое падение работоспособности.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059200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утепление, сухая одежда, обогрев и защита от обморожения. Даже кратковременное переохлаждение быстро снижает выносливость и повышает риск заболеваний.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856775" y="2348150"/>
            <a:ext cx="23919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— изоляция от грунта, защита от сырости и быстрое просушивание вещей. Влажность ухудшает состояние одежды, снаряжения и мест отдыха, если меры не принимаются сразу.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определяющие качество размещения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базовых условий, на качество размещения влияют удалённость бытовых зон, возможность быстрого обслуживания и соответствие помещения численности личного состава.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значимы санитария, отопление и водоснабжение: именно они сильнее всего определяют комфорт, здоровье и устойчивость к внешним условиям.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критериев размещения; учебная визуализация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среда, товарищество и адаптация к коллективной жизни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личному пространству, сдержанность в общении и соблюдение субординации помогают избежать лишних конфликтов и сохранить рабочую атмосферу в подразделении.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Благоприятный микроклимат облегчает адаптацию новичков, снижает напряжённость в быту и укрепляет готовность коллектива действовать согласованно в любых условиях.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проживание учит учитывать интересы других людей, бережно относиться к общему имуществу и выполнять повседневные обязанности без напоминаний.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и быт: не фон службы, а её опора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 организованные размещение и быт сохраняют здоровье, поддерживают дисциплину и делают подразделение устойчивее. Именно поэтому санитария, сон, питание, безопасность и порядок имеют прямое значение для готовности к службе.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2026-05-21T05:22:28Z</dcterms:created>
  <dcterms:modified xsi:type="dcterms:W3CDTF">2026-05-21T05:22:28Z</dcterms:modified>
</cp:coreProperties>
</file>