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земной коры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поверхность Земли за миллиарды лет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земную кору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 — основа материков, океанов и рельефа. Ее строение помогает понять, почему на Земле есть горы, вулканы, полезные ископаемые и зоны землетрясений.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и появление первой коры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молодая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4,6 миллиарда лет назад Земля была раскаленной и частично расплавленной. В таких условиях вещество еще не образовывало прочную оболочку, а поверхность постоянно менялась.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остывании более тяжелые элементы опускались ближе к центру, а легкие силикатные соединения поднимались вверх. Именно они позже стали основой первых твердых участков коры.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твердые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Остывшие породы затвердевали неравномерно, поэтому ранняя кора была тонкой и хрупкой. Она быстро разрушалась, когда на Землю падали метеориты или усиливались извержения вулканов.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следов мало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части коры почти не сохранились, потому что на ранней Земле поверхность часто переплавлялась. Поэтому ученые находят лишь отдельные очень старые минералы и фрагменты пород.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расплавленной Земли к устойчивой коре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охлаждение, разрушение и накопление пород постепенно создали материковую кору.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следы ранней коры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Цирконы из Западной Австралии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крошечные минералы называют своеобразными «капсулами времени». Их возраст достигает 4,4 миллиарда лет, и они помогают ученым узнавать, какой была Земля в самый ранний период.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породы Канадского 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сохранились большие участки очень древних пород. Их слоистость и трещины рассказывают о долгой истории нагревания, давления и разрушения, которые пережила земная кора.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и Австралия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фрагменты пород также найдены в Гренландии и Австралии. Такие находки редки, потому что большая часть ранней коры была уничтожена или переработана в глубинах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континентальная кора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Меньшая плотность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океанической корой она менее плотная. Поэтому материки как бы «плавают» выше в мантии и не погружаются так легко, как более тяжелое океаническое дно.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Щиты и кратоны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древние и устойчивые участки континентов называют щитами или кратонами. В этих областях кору меньше разрушали, поэтому именно там сохранились самые старые породы.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древней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 хранит следы очень давних событий лучше, чем океаническая. По ее породам ученые узнают о ранних этапах развития планеты и древних геологических процессах.
</a:t>
            </a:r>
            <a:endParaRPr lang="en-US" sz="1317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Повторная переработка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 росла не сразу, а постепенно. Породы многократно плавились, меняли состав и снова застывали, поэтому материковая кора стала толще и устойчивее.
</a:t>
            </a:r>
            <a:endParaRPr lang="en-US" sz="13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и континентальная кора: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влияют на рельеф, устойчивость материков и распределение сейсмически активных зон.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кора толще, легче и древнее; океаническая — тоньше, плотнее и постоянно обновляется.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16693"/>
            <a:ext cx="4782600" cy="1357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земной коры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различия между двумя типами коры и их распространением.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обновляется быстро, а континентальная дольше сохраняет следы древней истории Земли.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Суперконтиненты в истории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объединения суши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не раз соединялись в огромные суперконтиненты. Такие эпохи меняли очертания океанов, климат и пути перемещения пород на поверхности Земли.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Родиния и Пангея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суперконтинентов особенно выделяются Родиния и Пангея. Их существование доказывает, что материки в прошлом располагались совсем иначе, чем сегодня.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Пангеи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200 миллионов лет назад Пангея начала распадаться. После этого образовались современные материки и океаны, а сходные породы на разных континентах сохранили память об общем 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3978"/>
            <a:ext cx="275400" cy="24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литосферных плит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расходятся, из глубины поднимается вещество мантии. Так формируются новые участки коры, особенно заметные на дне океанов в районах хребтов.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сближении плиты сжимаются, кора утолщается и поднимается. Именно так возникают горные системы, а также усиливаются землетрясения и вулканическая активность.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вдоль разломов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плиты движутся в стороны друг от друга или вдоль разлома, поверхность Земли растрескивается. Такие границы часто становятся источниками землетрясений и длинных трещин.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Срединно-океанические хребты — места рождения новой коры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Застывание магмы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Поднявшаяся магма быстро остывает в холодной воде океана и превращается в базальтовые породы. Так на дне постепенно наращивается тонкая, но постоянно обновляющаяся кора.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система хребтов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Срединно-океанические хребты образуют самую длинную горную цепь на планете. Она тянется по дну океанов на десятки тысяч километров и соединяет области раздвижения плит.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этих зонах хорошо видно, как Земля создает новую поверхность. Изображения хребтов помогают понять, что дно океана не неподвижно, а постоянно перестраивается.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Раздвижение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океанических хребтов литосферные плиты расходятся, и в образовавшиеся трещины поднимается горячее вещество из мантии. Здесь начинается формирование новой океанической коры.
</a:t>
            </a:r>
            <a:endParaRPr lang="en-US" sz="12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возраст — предел для большинства участков океанического дна: старая кора уходит в зонах субдукции, а новая образуется у хребтов.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геологии; данные о тектонике плит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млн лет
</a:t>
            </a:r>
            <a:endParaRPr lang="en-US" sz="6054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 живёт океаническая кора, потому что она постоянно погружается в мантию и заменяется новой
</a:t>
            </a:r>
            <a:endParaRPr lang="en-US" sz="22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земной коры в разных районах планеты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неравномерно сохраняется кора: океаническое дно обновляется быстро, а материковые ядра хранят следы очень далекого прошлого.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хребтам, тем моложе кора; самые древние породы сосредоточены в устойчивых континентальных ядрах.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геологии; возрастные оценки по геологическим данным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горы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чаще всего возникают там, где литосферные плиты движутся навстречу друг другу. Сила сжатия заставляет земную кору сминаться, утолщаться и подниматься выше окружающей местности.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и разломы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давлением слои пород изгибаются в складки, а местами трескаются и смещаются по разломам. Поэтому в горах можно увидеть неровные гребни, уступы и обнаженные слои.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появились при столкновении Индийской и Евразийской плит, а Альпы — при сближении Африки и Европы. Эти горные системы продолжают медленно изменяться и сегодня.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поднятия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часто заметны следы древнего морского дна, перевернутые пласты и обломки пород. Они показывают, что даже очень высокие горы когда-то были частью более низкой поверхности.
</a:t>
            </a:r>
            <a:endParaRPr lang="en-US" sz="11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земной коры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кора Земли менялась от первых тонких участков до современной тектоники плит.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коры шла неравномерно: сначала она формировалась и укреплялась, затем материки объединялись, распадались и снова меняли свои очертания.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геологии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вулканизма, воды и выветривания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ветер, перепады температуры и живые организмы разрушают горные породы на мелкие частицы. Этот процесс называется выветриванием и идет постоянно.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осаждение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пород уносятся реками, ветром, льдом и затем оседают в новых местах. Так появляются слои песка, глины и других осадков.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накопленных осадков со временем формируются осадочные породы. Они сохраняют следы древних рек, морей, пустынь и климатов, которые давно изменились.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недр Земли на поверхность поступает новое вещество. Лава и пепел создают новые породы и постепенно пополняют состав земной коры.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превращения горных пород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вещества земной коры многократно меняют форму под действием тепла, давления, воды и 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движений коры на поверхности Земли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Разломы возникают там, где участки коры расходятся, сдвигаются или опускаются относительно друг друга. На поверхности они выглядят как трещины, уступы и вытянутые линии рельефа.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Складчатые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плиты сталкиваются, кора смещается вверх и образует горные цепи. Складчатые горы — это наглядный результат длительного сжатия и поднятия пород.
</a:t>
            </a:r>
            <a:endParaRPr lang="en-US" sz="1221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цепи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субдукции часто формируются цепочки вулканов. Они показывают, где вещество из глубин Земли поднимается к поверхности и строит новый рельеф.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Рифтовые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Восточно-Африканский рифт — известный пример расхождения материка на суше. Здесь хорошо видны вытянутые долины, трещины и вулканические формы, связанные с движением плит.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изучение земной коры рассказывает о прошлом Земли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возраста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и строению пород ученые устанавливают, когда они образовались. Радиометрическое датирование помогает узнать возраст очень древних слоев и отдельных минералов.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Осадки, коралловые известняки и другие породы хранят признаки теплых морей, пустынь или ледниковых эпох. По ним можно восстановить условия далекого прошлого.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полосы на дне океана и сходство пород на разных материках показывают, как двигались плиты. Это доказывает, что суша меняла свое положение.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никогда не оставалась одинаковой. Одни участки создавались, другие разрушались, а третьи сохраняли древние следы, по которым ученые читают историю планеты.
</a:t>
            </a:r>
            <a:endParaRPr lang="en-US" sz="11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 — живая история планеты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постоянно меняется: она рождается, разрушается и перерабатывается снова. Именно поэтому на нашей планете соседствуют молодое океаническое дно и очень древние материковые породы.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2026-06-02T16:37:26Z</dcterms:created>
  <dcterms:modified xsi:type="dcterms:W3CDTF">2026-06-02T16:37:26Z</dcterms:modified>
</cp:coreProperties>
</file>