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image" Target="../media/image-5-8.jpeg"/><Relationship Id="rId9" Type="http://schemas.openxmlformats.org/officeDocument/2006/relationships/image" Target="../media/image-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jpe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91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думают англоговорящие люди о своих странах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1491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Гордость, критика и честный взгляд на родину.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6584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разговор о стране помогает учить английский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ответы часто звучат в знакомстве, переписке и проектах. Они учат говорить о культуре, жизни, проблемах и достоинствах страны простыми английскими фразами.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7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темы, которые люди называют чаще всего
</a:t>
            </a:r>
            <a:endParaRPr lang="en-US" sz="3103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708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ценят возможность жить спокойно, чувствовать себя защищённо и открыто высказывать своё мнение. Эти качества часто называют главными признаками хорошей страны.
</a:t>
            </a:r>
            <a:endParaRPr lang="en-US" sz="900" dirty="0"/>
          </a:p>
        </p:txBody>
      </p:sp>
      <p:sp>
        <p:nvSpPr>
          <p:cNvPr id="13" name="Text 3"/>
          <p:cNvSpPr txBox="1"/>
          <p:nvPr/>
        </p:nvSpPr>
        <p:spPr>
          <a:xfrm>
            <a:off x="4779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и безопасность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72532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в положительных ответах часто упоминаются цены, жильё, политика и неудобства транспорта. Это показывает, что мнение о стране обычно бывает реалистичным, а не только праздничным.
</a:t>
            </a:r>
            <a:endParaRPr lang="en-US" sz="900" dirty="0"/>
          </a:p>
        </p:txBody>
      </p:sp>
      <p:sp>
        <p:nvSpPr>
          <p:cNvPr id="15" name="Text 5"/>
          <p:cNvSpPr txBox="1"/>
          <p:nvPr/>
        </p:nvSpPr>
        <p:spPr>
          <a:xfrm>
            <a:off x="72603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повседневной жизни
</a:t>
            </a:r>
            <a:endParaRPr lang="en-US" sz="1200" dirty="0"/>
          </a:p>
        </p:txBody>
      </p:sp>
      <p:sp>
        <p:nvSpPr>
          <p:cNvPr id="16" name="Text 6"/>
          <p:cNvSpPr txBox="1"/>
          <p:nvPr/>
        </p:nvSpPr>
        <p:spPr>
          <a:xfrm>
            <a:off x="55576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История, литература, музыка, известные люди и национальные традиции помогают людям чувствовать связь со своей страной. Через это они выражают уважение к прошлому.
</a:t>
            </a:r>
            <a:endParaRPr lang="en-US" sz="900" dirty="0"/>
          </a:p>
        </p:txBody>
      </p:sp>
      <p:sp>
        <p:nvSpPr>
          <p:cNvPr id="17" name="Text 7"/>
          <p:cNvSpPr txBox="1"/>
          <p:nvPr/>
        </p:nvSpPr>
        <p:spPr>
          <a:xfrm>
            <a:off x="55647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Гордость за культуру
</a:t>
            </a:r>
            <a:endParaRPr lang="en-US" sz="1200" dirty="0"/>
          </a:p>
        </p:txBody>
      </p:sp>
      <p:sp>
        <p:nvSpPr>
          <p:cNvPr id="18" name="Text 8"/>
          <p:cNvSpPr txBox="1"/>
          <p:nvPr/>
        </p:nvSpPr>
        <p:spPr>
          <a:xfrm>
            <a:off x="38620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воздух, красивые пейзажи и удобный ритм жизни часто делают страну особенно привлекательной. Для многих важны не только большие города, но и ежедневный комфорт.
</a:t>
            </a:r>
            <a:endParaRPr lang="en-US" sz="900" dirty="0"/>
          </a:p>
        </p:txBody>
      </p:sp>
      <p:sp>
        <p:nvSpPr>
          <p:cNvPr id="19" name="Text 9"/>
          <p:cNvSpPr txBox="1"/>
          <p:nvPr/>
        </p:nvSpPr>
        <p:spPr>
          <a:xfrm>
            <a:off x="38691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и качество жизни
</a:t>
            </a:r>
            <a:endParaRPr lang="en-US" sz="1200" dirty="0"/>
          </a:p>
        </p:txBody>
      </p:sp>
      <p:sp>
        <p:nvSpPr>
          <p:cNvPr id="20" name="Text 10"/>
          <p:cNvSpPr txBox="1"/>
          <p:nvPr/>
        </p:nvSpPr>
        <p:spPr>
          <a:xfrm>
            <a:off x="2166450" y="2561525"/>
            <a:ext cx="1452300" cy="143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нередко звучат слова о хороших школах, университетах и шансах для успеха. Люди связывают страну не только с домом, но и с будущей профессией.
</a:t>
            </a:r>
            <a:endParaRPr lang="en-US" sz="900" dirty="0"/>
          </a:p>
        </p:txBody>
      </p:sp>
      <p:sp>
        <p:nvSpPr>
          <p:cNvPr id="21" name="Text 11"/>
          <p:cNvSpPr txBox="1"/>
          <p:nvPr/>
        </p:nvSpPr>
        <p:spPr>
          <a:xfrm>
            <a:off x="2173500" y="1776500"/>
            <a:ext cx="1452300" cy="56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возможности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62115"/>
            <a:ext cx="4791900" cy="200837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жители чаще всего ценят в своей стране
</a:t>
            </a:r>
            <a:endParaRPr lang="en-US" sz="2963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сравнение показывает, за что люди чаще всего любят свою страну и какие образы называют.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каждой страны есть свой сильный образ: от истории и возможностей до природы и спокойствия.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ответов жителей Великобритании, США, Канады, Австралии и Новой Зеландии
</a:t>
            </a:r>
            <a:endParaRPr lang="en-US" sz="13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964664"/>
            <a:ext cx="2700000" cy="165322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964664"/>
            <a:ext cx="2700000" cy="165322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84000" y="964664"/>
            <a:ext cx="2700000" cy="1653223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60000" y="373500"/>
            <a:ext cx="8424000" cy="5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Великобритания: традиции, история и повседневные трудности
</a:t>
            </a:r>
            <a:endParaRPr lang="en-US" sz="2303" dirty="0"/>
          </a:p>
        </p:txBody>
      </p:sp>
      <p:sp>
        <p:nvSpPr>
          <p:cNvPr id="12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13" name="Text 2"/>
          <p:cNvSpPr txBox="1"/>
          <p:nvPr/>
        </p:nvSpPr>
        <p:spPr>
          <a:xfrm>
            <a:off x="496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Старинная страна с живой культурой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жители Великобритании говорят о гордости за королевскую семью, музеи, театры и литературное наследие. Им важны история, традиции и особый британский юмор, который считают частью национального характера.
</a:t>
            </a:r>
            <a:endParaRPr lang="en-US" sz="1000" dirty="0"/>
          </a:p>
        </p:txBody>
      </p:sp>
      <p:sp>
        <p:nvSpPr>
          <p:cNvPr id="14" name="Text 3"/>
          <p:cNvSpPr txBox="1"/>
          <p:nvPr/>
        </p:nvSpPr>
        <p:spPr>
          <a:xfrm>
            <a:off x="3358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Лондон как символ и испытание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Столица часто становится главным образом страны: здесь легко увидеть знаменитые здания, достопримечательности и шумный ритм жизни. Но именно в больших городах люди чаще жалуются на пробки и дорогой транспорт.
</a:t>
            </a:r>
            <a:endParaRPr lang="en-US" sz="1000" dirty="0"/>
          </a:p>
        </p:txBody>
      </p:sp>
      <p:sp>
        <p:nvSpPr>
          <p:cNvPr id="15" name="Text 4"/>
          <p:cNvSpPr txBox="1"/>
          <p:nvPr/>
        </p:nvSpPr>
        <p:spPr>
          <a:xfrm>
            <a:off x="6220650" y="2730300"/>
            <a:ext cx="2457900" cy="168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Красота с дождём и высокими ценами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нередко звучит любовь к стране вместе с недовольством погодой, дорогим жильём и не всегда удобным общественным транспортом. Такой контраст делает образ Великобритании очень узнаваемым и честным.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США: гордость и споры в ответах жителей
</a:t>
            </a:r>
            <a:endParaRPr lang="en-US" sz="309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о США часто слышны идеи независимости, успеха и права выбирать свой путь. Эти темы делают образ страны ярким и очень эмоциональным.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США воспринимаются как страна возможностей, но вместе с этим — как общество с заметными разногласиями и высокими расходами.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ответов жителей США; схема тем составлена для учебной презентации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85941" y="1294104"/>
            <a:ext cx="56250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87000" y="1294104"/>
            <a:ext cx="45000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4931" y="3084118"/>
            <a:ext cx="393750" cy="4500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160032" y="3084118"/>
            <a:ext cx="393750" cy="4500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Канада: дружелюбие, безопасность и спокойный образ жизни
</a:t>
            </a:r>
            <a:endParaRPr lang="en-US" sz="2538" dirty="0"/>
          </a:p>
        </p:txBody>
      </p:sp>
      <p:sp>
        <p:nvSpPr>
          <p:cNvPr id="13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4" name="Text 2"/>
          <p:cNvSpPr txBox="1"/>
          <p:nvPr/>
        </p:nvSpPr>
        <p:spPr>
          <a:xfrm>
            <a:off x="1883083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Канадцы часто подчёркивают дружелюбие, уважение и спокойное общение. В таких ответах страна выглядит как место, где людям проще жить без лишнего напряжения.
</a:t>
            </a:r>
            <a:endParaRPr lang="en-US" sz="1300" dirty="0"/>
          </a:p>
        </p:txBody>
      </p:sp>
      <p:sp>
        <p:nvSpPr>
          <p:cNvPr id="15" name="Text 3"/>
          <p:cNvSpPr txBox="1"/>
          <p:nvPr/>
        </p:nvSpPr>
        <p:spPr>
          <a:xfrm>
            <a:off x="2524977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Вежливые люди
</a:t>
            </a:r>
            <a:endParaRPr lang="en-US" sz="1300" dirty="0"/>
          </a:p>
        </p:txBody>
      </p:sp>
      <p:sp>
        <p:nvSpPr>
          <p:cNvPr id="16" name="Text 4"/>
          <p:cNvSpPr txBox="1"/>
          <p:nvPr/>
        </p:nvSpPr>
        <p:spPr>
          <a:xfrm>
            <a:off x="5427892" y="1823625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Важной темой становится безопасность и предсказуемость повседневной жизни. Многие связывают это с порядком, взаимным уважением и спокойной атмосферой в городах.
</a:t>
            </a:r>
            <a:endParaRPr lang="en-US" sz="1300" dirty="0"/>
          </a:p>
        </p:txBody>
      </p:sp>
      <p:sp>
        <p:nvSpPr>
          <p:cNvPr id="17" name="Text 5"/>
          <p:cNvSpPr txBox="1"/>
          <p:nvPr/>
        </p:nvSpPr>
        <p:spPr>
          <a:xfrm>
            <a:off x="6069786" y="1294250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Чувство безопасности
</a:t>
            </a:r>
            <a:endParaRPr lang="en-US" sz="1300" dirty="0"/>
          </a:p>
        </p:txBody>
      </p:sp>
      <p:sp>
        <p:nvSpPr>
          <p:cNvPr id="18" name="Text 6"/>
          <p:cNvSpPr txBox="1"/>
          <p:nvPr/>
        </p:nvSpPr>
        <p:spPr>
          <a:xfrm>
            <a:off x="527698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ответах часто звучат озёра, леса и простор. Природа для канадцев — не фон, а часть повседневного образа жизни и причина для гордости.
</a:t>
            </a:r>
            <a:endParaRPr lang="en-US" sz="1300" dirty="0"/>
          </a:p>
        </p:txBody>
      </p:sp>
      <p:sp>
        <p:nvSpPr>
          <p:cNvPr id="19" name="Text 7"/>
          <p:cNvSpPr txBox="1"/>
          <p:nvPr/>
        </p:nvSpPr>
        <p:spPr>
          <a:xfrm>
            <a:off x="1169592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рядом
</a:t>
            </a:r>
            <a:endParaRPr lang="en-US" sz="1300" dirty="0"/>
          </a:p>
        </p:txBody>
      </p:sp>
      <p:sp>
        <p:nvSpPr>
          <p:cNvPr id="20" name="Text 8"/>
          <p:cNvSpPr txBox="1"/>
          <p:nvPr/>
        </p:nvSpPr>
        <p:spPr>
          <a:xfrm>
            <a:off x="4072507" y="3613640"/>
            <a:ext cx="3214582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трудностей называют длинную зиму, высокие цены на жильё и большие расстояния между городами. Поэтому даже позитивный образ страны остаётся реалистичным.
</a:t>
            </a:r>
            <a:endParaRPr lang="en-US" sz="1300" dirty="0"/>
          </a:p>
        </p:txBody>
      </p:sp>
      <p:sp>
        <p:nvSpPr>
          <p:cNvPr id="21" name="Text 9"/>
          <p:cNvSpPr txBox="1"/>
          <p:nvPr/>
        </p:nvSpPr>
        <p:spPr>
          <a:xfrm>
            <a:off x="4714401" y="3084265"/>
            <a:ext cx="2572878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 и дороговизна
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68725" y="1441080"/>
            <a:ext cx="3515400" cy="309314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Австралия: море, спорт и жизнь на свежем воздухе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381000" y="17104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Австралийцы часто ценят солнечную погоду и возможность проводить много времени на улице. Тёплый климат делает повседневную жизнь более активной и свободной.
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381000" y="15039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Тёплый климат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381000" y="23295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Море и побережье — одни из самых узнаваемых образов страны. Для многих жителей пляжи, волны и серфинг связаны с отдыхом и особым стилем жизни.
</a:t>
            </a:r>
            <a:endParaRPr lang="en-US" sz="800" dirty="0"/>
          </a:p>
        </p:txBody>
      </p:sp>
      <p:sp>
        <p:nvSpPr>
          <p:cNvPr id="12" name="Text 5"/>
          <p:cNvSpPr txBox="1"/>
          <p:nvPr/>
        </p:nvSpPr>
        <p:spPr>
          <a:xfrm>
            <a:off x="381000" y="21230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Пляжи и серфинг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81000" y="29487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в ответах звучит как часть национального характера. Люди говорят о привычке быть активными, гулять, заниматься на улице и встречаться с друзьями на открытом воздухе.
</a:t>
            </a:r>
            <a:endParaRPr lang="en-US" sz="800" dirty="0"/>
          </a:p>
        </p:txBody>
      </p:sp>
      <p:sp>
        <p:nvSpPr>
          <p:cNvPr id="14" name="Text 7"/>
          <p:cNvSpPr txBox="1"/>
          <p:nvPr/>
        </p:nvSpPr>
        <p:spPr>
          <a:xfrm>
            <a:off x="381000" y="27422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 и движение
</a:t>
            </a:r>
            <a:endParaRPr lang="en-US" sz="1000" dirty="0"/>
          </a:p>
        </p:txBody>
      </p:sp>
      <p:sp>
        <p:nvSpPr>
          <p:cNvPr id="15" name="Text 8"/>
          <p:cNvSpPr txBox="1"/>
          <p:nvPr/>
        </p:nvSpPr>
        <p:spPr>
          <a:xfrm>
            <a:off x="381000" y="356789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Австралийцы часто упоминают открытые пространства, красивую природу и ощущение свободы. Это помогает стране выглядеть не только современной, но и очень удобной для жизни.
</a:t>
            </a:r>
            <a:endParaRPr lang="en-US" sz="800" dirty="0"/>
          </a:p>
        </p:txBody>
      </p:sp>
      <p:sp>
        <p:nvSpPr>
          <p:cNvPr id="16" name="Text 9"/>
          <p:cNvSpPr txBox="1"/>
          <p:nvPr/>
        </p:nvSpPr>
        <p:spPr>
          <a:xfrm>
            <a:off x="381000" y="336135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Простор и природа
</a:t>
            </a:r>
            <a:endParaRPr lang="en-US" sz="1000" dirty="0"/>
          </a:p>
        </p:txBody>
      </p:sp>
      <p:sp>
        <p:nvSpPr>
          <p:cNvPr id="17" name="Text 10"/>
          <p:cNvSpPr txBox="1"/>
          <p:nvPr/>
        </p:nvSpPr>
        <p:spPr>
          <a:xfrm>
            <a:off x="381000" y="4187048"/>
            <a:ext cx="47379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 минусов называют засухи, лесные пожары, удалённость от других стран и высокие цены в больших городах. Поэтому образ Австралии сочетает комфорт и серьёзные природные риски.
</a:t>
            </a:r>
            <a:endParaRPr lang="en-US" sz="800" dirty="0"/>
          </a:p>
        </p:txBody>
      </p:sp>
      <p:sp>
        <p:nvSpPr>
          <p:cNvPr id="18" name="Text 11"/>
          <p:cNvSpPr txBox="1"/>
          <p:nvPr/>
        </p:nvSpPr>
        <p:spPr>
          <a:xfrm>
            <a:off x="381000" y="3980502"/>
            <a:ext cx="4737900" cy="18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большого расстояния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Зеландия: небольшая страна с сильной любовью к природе
</a:t>
            </a:r>
            <a:endParaRPr lang="en-US" sz="2538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в ответах появляется идея размеренного ритма, небольших городов и чувства безопасности. Люди ценят, что жизнь здесь кажется удобной и не слишком шумной.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Спокойная и безопасная жизнь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часто начинают с гор, рек, свежего воздуха и чистых пейзажей. Природа воспринимается как главная ценность страны и источник спокойствия.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как основа образа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называют маленький рынок, высокие цены и удалённость от многих стран. Но даже с этими трудностями Новая Зеландия остаётся для многих красивым и приятным местом.
</a:t>
            </a:r>
            <a:endParaRPr lang="en-US" sz="1249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небольшой страны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формируется мнение о своей стране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школа, личный опыт и сравнение с другими странами
</a:t>
            </a:r>
            <a:endParaRPr lang="en-US" sz="1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8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вызывает недовольство жителей
</a:t>
            </a:r>
            <a:endParaRPr lang="en-US" sz="2681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люди говорят не о крупных событиях, а о том, как живётся каждый день: хватает ли денег, удобно ли добираться и можно ли быстро решить бытовые вопросы.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 недовольства связаны с повседневными расходами и качеством жизни; политика и экология усиливают критику, но не всегда стоят на первом месте.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ответов жителей Великобритании, США, Канады, Австралии и Новой Зеландии; качественный обзор раздела.
</a:t>
            </a:r>
            <a:endParaRPr lang="en-US" sz="117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667944"/>
            <a:ext cx="4791900" cy="168421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типичных ответов по пяти странам
</a:t>
            </a:r>
            <a:endParaRPr lang="en-US" sz="2847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Краткое сравнение показывает, какие сильные стороны и какие трудности чаще всего называют жители каждой страны.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странах есть повод для гордости и для критики, но набор тем отражает местный образ жизни и разные ежедневные трудности.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ответов жителей англоязычных стран из раздела.
</a:t>
            </a:r>
            <a:endParaRPr lang="en-US" sz="134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42325"/>
            <a:ext cx="450000" cy="36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127950" y="1597325"/>
            <a:ext cx="45000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языка, традиций и популярных символов
</a:t>
            </a:r>
            <a:endParaRPr lang="en-US" sz="2803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помогает людям из разных стран общаться, учиться и понимать друг друга, но не стирает национальные различия в привычках, ценностях и повседневной жизни.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Кино, музыка, спорт и книги создают общее культурное пространство. Для школьников это ещё и удобный способ учить лексику о культуре, символах и образе жизни.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в жизни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Флаги, гимн, праздники и национальные блюда поддерживают чувство принадлежности. Они напоминают, что у каждой страны есть свои традиции и свой узнаваемый образ.
</a:t>
            </a:r>
            <a:endParaRPr lang="en-US" sz="1400" dirty="0"/>
          </a:p>
        </p:txBody>
      </p:sp>
      <p:sp>
        <p:nvSpPr>
          <p:cNvPr id="16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страны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60000" y="1100807"/>
            <a:ext cx="3614400" cy="34343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2075900" y="373500"/>
            <a:ext cx="6708000" cy="57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9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 взрослые: разные темы в ответах
</a:t>
            </a:r>
            <a:endParaRPr lang="en-US" sz="2497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508100" y="118917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интересы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4508100" y="145360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чаще всего связывают мнение о стране со школой, друзьями, кружками и тем, насколько интересно учиться и проводить свободное время после уроков.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4508100" y="3814125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Разный взгляд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508100" y="4078558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 та же страна может казаться подростку местом возможностей, а взрослому — местом серьёзных расходов и обязанностей. Это делает ответы очень разными.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4508100" y="2939142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Взрослая повестка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4508100" y="3203574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чаще говорят о работе, налогах, ценах, жилье и медицине. Их оценка страны обычно сильнее связана с практическими условиями жизни семьи.
</a:t>
            </a:r>
            <a:endParaRPr lang="en-US" sz="800" dirty="0"/>
          </a:p>
        </p:txBody>
      </p:sp>
      <p:sp>
        <p:nvSpPr>
          <p:cNvPr id="18" name="Text 8"/>
          <p:cNvSpPr txBox="1"/>
          <p:nvPr/>
        </p:nvSpPr>
        <p:spPr>
          <a:xfrm>
            <a:off x="4508100" y="2064158"/>
            <a:ext cx="4142205" cy="212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Планы на будущее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508100" y="2328591"/>
            <a:ext cx="4142205" cy="35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многих подростков важны поездки, выбор профессии и возможности для учёбы. Поэтому страна оценивается ещё и по тому, удобно ли в ней мечтать о будущем.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слова в ответах
</a:t>
            </a:r>
            <a:endParaRPr lang="en-US" sz="2616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 ответах обычно описывают не только страну в целом, но и личное ощущение: спокойно ли жить, приятно ли общаться и удобно ли чувствовать себя дома.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Положительные и отрицательные слова часто соседствуют, поэтому мнение о стране получается одновременно тёплым и критичным.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Подбор ключевой лексики по типичным ответам из раздела; качественная группировка слов.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017425" y="1472550"/>
            <a:ext cx="3766500" cy="240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небольшой набор помогает быстро говорить о чувствах, ценностях и повседневной жизни, не теряя главную мысль.
</a:t>
            </a:r>
            <a:endParaRPr lang="en-US" sz="1700" dirty="0"/>
          </a:p>
        </p:txBody>
      </p:sp>
      <p:sp>
        <p:nvSpPr>
          <p:cNvPr id="6" name="Text 2"/>
          <p:cNvSpPr txBox="1"/>
          <p:nvPr/>
        </p:nvSpPr>
        <p:spPr>
          <a:xfrm>
            <a:off x="1020400" y="1406350"/>
            <a:ext cx="3226500" cy="91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
</a:t>
            </a:r>
            <a:endParaRPr lang="en-US" sz="4700" dirty="0"/>
          </a:p>
        </p:txBody>
      </p:sp>
      <p:sp>
        <p:nvSpPr>
          <p:cNvPr id="7" name="Text 3"/>
          <p:cNvSpPr txBox="1"/>
          <p:nvPr/>
        </p:nvSpPr>
        <p:spPr>
          <a:xfrm>
            <a:off x="1020400" y="2470900"/>
            <a:ext cx="3226500" cy="102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 чаще всего повторяются в описаниях своей страны.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1020400" y="3647500"/>
            <a:ext cx="32265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частотной лексики из раздела по теме стран и мнений.
</a:t>
            </a:r>
            <a:endParaRPr lang="en-US" sz="111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1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личного опыта к общему мнению о стране
</a:t>
            </a:r>
            <a:endParaRPr lang="en-US" sz="2916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 взгляд на страну постепенно формируется из разных источников.
</a:t>
            </a:r>
            <a:endParaRPr lang="en-US" sz="16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724194"/>
            <a:ext cx="4791900" cy="168421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объединяет англоговорящие страны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таблица показывает, почему у стран есть общие черты, но при этом сохраняются разные характеры и привычки.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язык объединяет людей, но история, символы и традиции делают каждую страну узнаваемой и непохожей на другие.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раздела о странах англоязычного мира.
</a:t>
            </a:r>
            <a:endParaRPr lang="en-US" sz="134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любовь к стране не отменяет критику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025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могут искренне любить свою страну и одновременно замечать её слабые места. Такой ответ звучит честно, потому что отражает реальную жизнь, а не только гордость.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62025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Честный взгляд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6346800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 одном ответе есть и похвала, и недовольство, образ страны становится более убедительным. Именно так обычно говорят подростки и взрослые в реальной жизни.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46800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Живой образ
</a:t>
            </a:r>
            <a:endParaRPr lang="en-US" sz="1500" dirty="0"/>
          </a:p>
        </p:txBody>
      </p:sp>
      <p:sp>
        <p:nvSpPr>
          <p:cNvPr id="13" name="Text 6"/>
          <p:cNvSpPr txBox="1"/>
          <p:nvPr/>
        </p:nvSpPr>
        <p:spPr>
          <a:xfrm>
            <a:off x="3483525" y="2203579"/>
            <a:ext cx="2437200" cy="174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Кто-то ценит природу, культуру или свободу, а кто-то больше думает о ценах, жилье и политике. Поэтому мнение о стране почти всегда состоит из нескольких частей.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3483525" y="1608479"/>
            <a:ext cx="2437200" cy="52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причины
</a:t>
            </a:r>
            <a:endParaRPr lang="en-US" sz="15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Страны разные, чувства похожи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англоговорящих стран часто видят свою страну как дом, которым можно гордиться, но который тоже нуждается в улучшениях. Именно это сочетание и делает их ответы живыми.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2026-05-31T05:09:47Z</dcterms:created>
  <dcterms:modified xsi:type="dcterms:W3CDTF">2026-05-31T05:09:47Z</dcterms:modified>
</cp:coreProperties>
</file>