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приспособлений: основные вопросы и ключевые темы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адаптаций, их роль в выживании и эволюционном развитии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адаптация — основы биологического развития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долгий процесс изменений видов под влиянием среды. Теория Дарвина объясняет, как естественный отбор и наследственность формируют приспособления для выживания.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Морозостойкость белого медведя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выживает в Арктике благодаря толстому слою подкожного жира и белому меху, который сохраняет тепло и служит маскировкой на снегу.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Листья-ловушки венериной мухоловки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питаются насекомыми, используя специализированные листья, которые закрываются при прикосновении добычи, что помогает получать необходимые вещества.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хамелеона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меняет окраску кожи, чтобы сливаться с окружающей средой, защищаясь от хищников и увеличивая шансы на успешную охоту.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приспособления? Яркие примеры природы
</a:t>
            </a:r>
            <a:endParaRPr lang="en-US" sz="25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механизм формирования приспособлений
</a:t>
            </a:r>
            <a:endParaRPr lang="en-US" sz="2211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 (1830-е)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вьюрков на Галапагосских островах показало связь между формой клюва и кормовыми ресурсами.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теории естественного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Предложена идея, что в популяции выживают организмы с лучшими адаптациями к среде.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понятий наследственности и изменчивости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Поймана роль генетики в передаче признаков новым поколениям, изменяя представления об эволюции.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данных о естественном отборе, генетике и влияние среды даёт полную картину процессов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зависимость выживаемости от наличия адаптаций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функциональных адаптаций резко повышает шансы на выживание в сложных условиях.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приспособления обеспечивают стабильное преобладание организмов в популяциях.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у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— мастера влагонакопления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Мясистые стебли и листья хранят воду, что позволяет суккулентам успешно жить в засушливых регионах.
</a:t>
            </a:r>
            <a:endParaRPr lang="en-US" sz="1160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папоротников без воды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спор для распространения обходится без необходимости влажной среды, расширяя ареал обитания.
</a:t>
            </a:r>
            <a:endParaRPr lang="en-US" sz="1149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растения и добыча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и другие получают питательные вещества, переваривая насекомых, что компенсирует бедность почвы.
</a:t>
            </a:r>
            <a:endParaRPr lang="en-US" sz="1149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панцирь черепахи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защитой от хищников, существенно увеличивая шансы выживания в дикой природе.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Бабочка-сова и её «глаза»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пятна на крыльях имитируют взгляд хищника, отпугивая потенциальных врагов.
</a:t>
            </a:r>
            <a:endParaRPr lang="en-US" sz="1169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иглы дикобраза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средство защиты, позволяющее обезопасить себя от нападений.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змей — оборонительный и охотничий инструмент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обезвредить добычу и отпугнуть хищников, обеспечивая безопасность и питание.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приспособления животных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условиям среды
</a:t>
            </a:r>
            <a:endParaRPr lang="en-US" sz="332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жир в горбах и обладают особой структурой почек, уменьшающей потерю воды.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Песцы имеют густой мех и способны менять окраску в зависимости от сезона для маскировки.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регулируют теплообмен с помощью меха и подкожного жира, сохраняя энергию.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изменяют поведение, чтобы адаптироваться к температурным колебаниям и дефициту пищи.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приспособлений трёх животных
</a:t>
            </a:r>
            <a:endParaRPr lang="en-US" sz="26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существо обладает уникальными адаптациями, соответствующими его среде обитания.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напрямую связаны с особенностями окружающей среды каждого вида.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 в природе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напоминает ветку, что затрудняет обнаружение хищниками в лесной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Бабочка-совка camouflagируется под сухой лист, смешиваясь с опавшей листвой.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Рыба-камень имитирует морские камни, избегая внимания хищников на дне.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и их роль в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структуре ДНК, которые могут создавать новые признаки. Некоторым из них удаётся закрепиться благодаря естественному отбору, обеспечивая выживание организмов в меняющихся условиях.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мутаций на 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 устойчивостью к антибиотикам демонстрируют, как мутации помогают бороться с угрозами. Также изменение окраски крыльев ночных бабочек в индустриальный период проявляет приспособление к новой среде.
</a:t>
            </a:r>
            <a:endParaRPr lang="en-US" sz="10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появление новых признаков в природе
</a:t>
            </a:r>
            <a:endParaRPr lang="en-US" sz="2745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диаграмма: распространённость разных типов адаптаций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чаще связаны с внешним видом и структурой организма. Поведенческие особенности обеспечивают активное приспособление к среде.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морфологических приспособлений подчёркивает их важность для выживания, а значительный вклад поведенческих демонстрирует гибкость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поведенческие адаптации в природе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 позволяет им находить лучшие условия обитания и питания, избегая неблагоприятных сезонов и обеспечивая потомство.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 у медведей снижает энергетические затраты и помогает переждать период дефицита пищи в холодное время года.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социальное поведение обезьян способствует выживанию группы через совместную защиту, заботу о молодняке и распределение ролей.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— мастер охлаждения в жаре пустыни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обладает большими ушами, которые эффективно рассеивают тепло, а его плотный мех защищает от перегрева солнечных лучей. Эти адаптации помогают ему выживать в суровых условиях пустыни.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 тайги и её особенности для зимней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 покрыта густым мехом, который сохраняет тепло в холодное время года. Широкие лапы позволяют ей не проваливаться в снег, облегчая перемещение по глубокому покрову.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экстремальным условиям: пустыня и тайга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формирования адаптаций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эволюционной биологии и естественного отбора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адаптации к окружающей среде
</a:t>
            </a:r>
            <a:endParaRPr lang="en-US" sz="2985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и защита от ультрафиолета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кожи у людей варьируется в зависимости от региона, где обитает народ — более тёмный ближе к экватору для защиты от солнечного излучения.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к высокогорью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высоких гор имеют увеличенное число эритроцитов, что улучшает доставку кислорода и помогает справляться с разреженным воздухом.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одежду, строят дома и используют огонь, что способствует выживанию в самых разных климатических условиях.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для конкуренции за ресурсы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и её колючки: защита от травоядных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у акации служат надёжным барьером против животных, желающих охотиться на неё, что позволяет растению сохранять жизнеспособность в условиях конкуренции.
</a:t>
            </a:r>
            <a:endParaRPr lang="en-US" sz="100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Муравьед и адаптация к специфическому питанию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муравьеда длинный липкий язык, идеально подходящий для поедания муравьёв и термитов, что уменьшает конкуренцию за пищу с другими хищниками.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Стаи зебр и защита от хищников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 стаи затрудняет хищникам выделить отдельную жертву, что повышает шансы на выживание каждого животного в группе.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изменяющимся климатическим условиям
</a:t>
            </a:r>
            <a:endParaRPr lang="en-US" sz="2527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Гренландские киты накапливают толстый жировой слой для утепления, позволяя выживать в ледяной воде Арктики.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лисицы меняют окраску меха на зимний белый и летний рыжий цвет для маскировки в разной обстановке.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покрыта волосками с жгучими веществами, что надёжно защищает её от поедания травоядными животными.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 животные демонстрируют сезонные адаптации, меняя поведение и физиологические процессы в ответ на климат.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адаптаций на биоразнообразие и эволюцию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приспособления приводят к появлению видов, увеличивая разнообразие живых организмов и расширяя экологические ниши.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повышают устойчивость видов к изменениям среды, способствуя их успешному выживанию в сложных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формирование и развитие адаптаций поддерживает биологическое разнообразие и динамический баланс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адаптаций в эволюции и жизни на Земле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— ключ к выживанию и развитию организмов, создавая разнообразие жизни. Их изучение помогает понять происхождение видов и сохранять устойчивость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2026-05-09T07:51:33Z</dcterms:created>
  <dcterms:modified xsi:type="dcterms:W3CDTF">2026-05-09T07:51:33Z</dcterms:modified>
</cp:coreProperties>
</file>