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русской поэзии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дерзких поисков, новых форм и напряжённого разговора с эпохой.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на переломе истории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поэзия стала языком культурного кризиса, надежды и тревоги. В столичных литературных центрах рождались новые школы, а стихотворение всё чаще становилось способом осмыслить меняющийся мир.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период называют «Серебряным веком»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второй большой подъём русской поэзии после «золотого века»: он отличался редким богатством направлений, авторских манер и художественных программ.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искали новые ритмы, образы и смыслы, а также по-новому понимали роль искусства, личности и культуры в жизни общества.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эпохи связано с революциями, эмиграцией части литераторов и изменением культурной среды в 1920-е годы.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тайна, намёк и многозначный образ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знак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считали, что видимая реальность скрывает более глубокий духовный смысл. Поэтому образ у них часто строится как намёк, а не как прямое утверждение.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предчувствие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важны музыкальность стиха, туманная образность, мотивы сна, тайны и ожидания. Среди ключевых авторов — Брюсов, Блок, Белый и Иванов.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Серебряного века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наглядное соотношение влияния крупнейших течений эпохи.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задавал тон рубежу веков, а акмеизм и футуризм возникли как ответ на его художественные открытия.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школьного курса по истории русской литературы XX века
</a:t>
            </a:r>
            <a:endParaRPr lang="en-US" sz="70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— центральная фигура эпохи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Блока символистская мистическая образность соединяется с ожиданием судьбоносных перемен и тревогой перед историческим поворотом.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произведения поэта — «Стихи о Прекрасной Даме», цикл «На поле Куликовом» и поэма «Двенадцать», где личное переживание перерастает в тему эпохи.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у Блока становится не просто темой, а символом исторической судьбы народа, поэтому его поэзия звучит особенно масштабно и трагически.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3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новая интонация лирики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говорит о любви кратко и точно, но за этой сдержанностью всегда ощущается сильное внутреннее напряжение, память о пережитом и сложность морального выбора.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и психологическая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строятся на немногих словах, но каждое из них работает на смысл. Такая манера делает чувство особенно ясным, а переживание — глубоко достоверным.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«Вечер»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книга сделала Ахматову одним из самых заметных голосов времени. В ней личная интонация соединяется с культурной серьёзностью и внутренней честностью.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 и точность слова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отвергали символистскую неопределённость и стремились к ясному, осязаемому образу. Для них важны точная деталь, строгая композиция и уважение к культуре прошлого.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связано с именами Николая Гумилёва, Анны Ахматовой, Осипа Мандельштама и Сергея Городецкого; в его поэтике особенно заметны камень, архитектура и чёткий рельеф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и поэтика путешествия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утвердил в акмеизме образ сильной личности, для которой важны выбор, воля и ответственность за каждое слово и каждый поступок.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появляются Африка, море, дорога, военное испытание и приключение, превращённые в проверку характера и внутренней стойкости.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создаёт фигуру исследователя мира: он не наблюдает жизнь со стороны, а входит в неё, чтобы познать её в предельных обстоятельствах.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поэзии повлияло на представление о мужестве, дисциплине и нравственной высоте литературного труда в эпоху Серебряного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символизма, акмеизма и футуризма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по-разному поэты обновляли русский стих в начале XX 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по-разному отвечали на кризис старой поэтики, но вместе они расширили возможности русского стиха.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литературы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футуризма в русской поэзии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1910-е: первые манифесты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заявляют о разрыве с классической традицией и публикуют декларации о праве искусства на новизну, смелость и эксперимент.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меняются ритм, синтаксис, графика строки и звучание слова: текст становится не только смыслом, но и визуальным жестом.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Кубофутуризм и эгофутуризм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распадается на группы с разными акцентами, а среди его лидеров выделяются Маяковский, Хлебников, Кручёных и Бурлюк.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рождалось новое литературное направление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путь: от кризиса старой эстетики к объединению авторов, публичной полемике и дальнейшей судьбе течения.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годом публикации манифеста «Пощёчина общественному вкусу» стала символическая точка старта русского футуристического вызова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манифест обозначил разрыв с привычными нормами поэтики и сделал Маяковского одним из самых заметных голосов авангарда.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«Пощёчина общественному вкусу», 1912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Серебряного века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поэзии часто переплетаются: личное чувство нередко становится способом говорить об истории и судьбе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универсальные мотивы любви и смерти, а в 1910–1920-е заметно усиливаются исторические и общественные 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поэтическим текстам Серебряного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грани поэзии Осипа Мандельштама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след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пишет так, будто каждое слово несёт память о прошлых эпохах. В его стихах античность, Петербург и европейская традиция соединяются в плотный культурный слой, который читатель «считывает» как архитектуру смысла.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камень, колонна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любит материальные образы: камень, колонны, фасады, мостовые. Через них поэт передаёт устойчивость культуры и одновременно её хрупкость, поэтому старый город в его лирике звучит как живая историческая память.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через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говоря о своём времени, Мандельштам опирается на культурные ассоциации, а не на прямой комментарий. Так поэзия становится формой преемственности, которая помогает удержать связь между прошлым и настоящим.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голоса Серебряного века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Ахматова, Марина Цветаева и Зинаида Гиппиус вывели женскую лирику на уровень самостоятельной художественной силы, где личный опыт звучит как серьёзное эстетическое высказывание.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стихи углубили темы любви, одиночества, внутренней свободы и выбора, показав, что интимное переживание может раскрывать нравственную и духовную драму эпохи.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 Парнок и другие поэтессы расширили границы поэтической интонации, добавив в неё прямоту, психологическую напряжённость и редкую для времени откровенность.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поэзия Серебряного века изменила культурное представление о роли женщины: она стала не объектом описания, а полноправным автором и носителем нового взгляда.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объединения, журналы и салоны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вроде «Мира искусства», «Аполлона», «Цеха поэтов» и «Гилеи» задавали правила творческого общения: здесь обсуждали поэтику, спорили о традиции и формулировали новые художественные программы.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публиковали не только стихи, но и манифесты, критические статьи и полемические отклики, поэтому литературная жизнь развивалась как постоянный публичный диалог, а не как набор отдельных книг.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Салоны, вечера и чтения превращали поэзию в событие. Автор, критик и читатель оказывались в одном пространстве, где смысл текста рождался вместе с реакцией аудитории.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поэзия по десятилетиям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десятилетие не отменяло предыдущее полностью: новые школы вступали в спор с уже сложившимися, а не возникали в пустоте.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пик художественного разнообразия в 1900–1910-е и резкий перелом после революционных событий, изменивших литературную среду.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периодизации Серебряного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801493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Серебряного века в русской культуре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становится не просто автором стихов, а самостоятельной духовной фигурой, отвечающей за слово, позицию и культурную память перед обществом.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ритмом, метафорой и звучанием слова изменили представление о выразительности поэзии и повлияли на позднейшую литературную практику.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эпохи оказались значимыми для советской поэзии, эмиграции, авангарда и современной лирики, где по-прежнему ценится точность и многослойность смысла.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научил видеть литературу как пространство свободы и ответственности, где художественный поиск связан с исторической памятью и высоким уровнем требования к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время, когда поэзия стала выбором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показал, как слово может одновременно искать красоту, спорить с эпохой и сохранять культурную память. Его поэзия до сих пор учит мыслить глубже и читать внимательнее.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2026-05-23T15:47:17Z</dcterms:created>
  <dcterms:modified xsi:type="dcterms:W3CDTF">2026-05-23T15:47:17Z</dcterms:modified>
</cp:coreProperties>
</file>