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строительных материалов в 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Сырьё, производство и стройка: как отрасль формирует пространство страны.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отрасль важна для 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строительных материалов показывает, как природные ресурсы, транспорт и спрос на строительство вместе определяют размещение предприятий и развитие территорий. Она напрямую связана с ростом городов, дорог и инфраструктуры.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массовой продукции относятся цемент, бетон, железобетон, щебень и песок. Именно они обеспечивают основной объём строительства, формируя фундамент для жилья, дорог, мостов и промышленных объектов.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и ограждения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Кирпич, керамические изделия и блоки используются для стен, перегородок и облицовки. Эти материалы ценят за прочность, долговечность и удобство в применении при возведении зданий разного назначения.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Отделка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смеси, кровельные и отделочные материалы завершают строительный цикл. Они помогают выравнивать поверхности, защищать конструкции от влаги и придавать зданиям завершённый внешний вид.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тепло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и теплоизоляция относятся к более технологичным сегментам. Первое обеспечивает светопрозрачность и архитектурную выразительность, а второе снижает теплопотери и повышает энергоэффективность зданий.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композиты и другие новые материалы применяются там, где нужны особые свойства: малая масса, высокая стойкость, долговечность или повышенная устойчивость к нагрузкам и климату.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отрасли и основные группы продукции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 и фактор размещения предприятий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Привязка к сырью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предприятий строится рядом с месторождениями, потому что сырьё здесь дешёвое и доступное. Для цемента нужны известняк и глина, для стекла — кварцевый песок, сода и известняк.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продукция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 часто имеют большой вес и низкую стоимость на единицу массы. Поэтому дальние перевозки быстро увеличивают цену, а предприятия тяготеют к сырьевой базе или крупным стройкам.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каркас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автомагистрали и речные порты делают поставки устойчивее и дешевле. Без удобных путей доставки даже богатая сырьём территория может иметь слабое промышленное развитие.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потребителя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зоны активного строительства формируют спрос, который удерживает заводы вблизи рынков сбыта. Это особенно заметно в районах быстрого жилищного и инфраструктурного строительства.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цемент в строительстве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Цемент особенно востребован там, где нужны прочные и долговечные конструкции: в зданиях, мостах и дорожной инфраструктуре.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спрос формируют бетон и железобетон; именно они определяют массовое потребление цемента в строительстве.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направлениям применения цемента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производится цемент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428874" y="1807896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и помол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дробят и тонко измельчают, чтобы получить однородную шихту. От качества этой стадии зависит стабильность будущего продукта.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75762" y="3360471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сырья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Известняк, глину и другие компоненты добывают в карьерах, после чего сырьё проходит первичную сортировку и подготовку к переработке.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4874" y="1807896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и добавки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Клинкер охлаждают, затем добавляют гипс. Это регулирует скорость схватывания и делает материал удобным для строительных работ.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61762" y="3360471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Обжиг клинкера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Шихту обжигают во вращающихся печах при температуре около 1450 °C. В результате образуется клинкер — основа цемента.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847762" y="3360471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Окончательный помол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Смесь окончательно измельчают, контролируют свойства и отправляют на склад или сразу потребителю. На этом этапе особенно важен лабораторный контроль.
</a:t>
            </a:r>
            <a:endParaRPr lang="en-US" sz="11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материала от месторождения до строительного объекта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полный цикл: от добычи сырья до контроля качества в эксплуатации.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строительных материалов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материал решает свою задачу и выбирается по сочетанию свойств, цены и условий эксплуатации.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Универсального материала не существует: выбор определяется задачей строительства, прочностью, теплопроводностью, массой и стоимостью.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основным группам строительных материалов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Бетон и железобетон как основа современного строительства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Материал, который держит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Бетон стал одним из главных материалов современной застройки, потому что сочетает прочность, технологичность и сравнительно умеренную стоимость. Из него создают фундаменты, плиты, колонны и массивные основания, без которых невозможно представить крупные здания и инженерные сооружения.
</a:t>
            </a:r>
            <a:endParaRPr lang="en-US" sz="1001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прочность работает в паре с арматурой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 себе бетон лучше сопротивляется сжатию, чем растяжению. Поэтому внутри конструкций размещают стальную арматуру, и материал превращается в железобетон, способный выдерживать нагрузки мостов, тоннелей, перекрытий и дорожных сооружений.
</a:t>
            </a:r>
            <a:endParaRPr lang="en-US" sz="10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себестоимость строительных материалов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отдельных видов продукции особенно важны цена энергии и удалённость от потребителя.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себестоимость сильнее всего влияют сырьё, топливо и логистика; именно они делают размещение предприятий географически значимым.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структуре затрат в промышленности строительных материалов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продукции и система стандартизации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для стройки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делает материалы сопоставимыми, упрощает их выбор и повышает доверие заказчика. В итоге уменьшаются потери на переделки, а готовые объекты служат дольше и надежнее.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Сертификация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Сертификация подтверждает, что партия соответствует нормам, а контроль на каждом этапе снижает риск брака. Это особенно важно для материалов, от которых зависит безопасность несущих конструкций и инженерных систем.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лабораториях и на производстве оценивают прочность, плотность, морозостойкость, влагостойкость, теплопроводность и размерную точность. От этих показателей зависит, как материал поведет себя в реальном здании или сооружении.
</a:t>
            </a:r>
            <a:endParaRPr lang="en-US" sz="1082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требования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строительных материалов регулируют ГОСТ, технические условия и строительные нормы. Эти документы задают обязательные параметры продукции и делают требования одинаковыми для производителей в разных регионах и на разных предприятиях.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при производстве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заметная нагрузка связана с пылью, дымовыми выбросами и углекислым газом. Особенно велико воздействие цементных заводов, где высокотемпературные процессы сопровождаются значительными энергозатратами.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разработка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сырья меняет рельеф, нарушает почвенный покров и требует последующей рекультивации. Карьеры часто создают шум, запыление и временно снижают качество природной среды вокруг предприятий.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расход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потребляет много топлива, электроэнергии и воды, поэтому чувствительна к росту тарифов и дефициту ресурсов. Это усиливает себестоимость продукции и стимулирует поиск более экономичных технологий.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 фильтрация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воздействия достигается установкой фильтров, утилизацией тепла, использованием альтернативного сырья и переработкой отходов. В цементной промышленности важным направлением становится сокращение доли клинкера в готовом продукте.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экологическая модернизация, тем меньше нагрузка на территорию и тем устойчивее развитие предприятий. Для регионов это означает более безопасное соседство промышленности и жилой застройки.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энергозатратность отрасли
</a:t>
            </a:r>
            <a:endParaRPr lang="en-US" sz="29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99648" y="245266"/>
            <a:ext cx="4172877" cy="2198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 новые виды материалов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448594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Композиты и улучшенное стекло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Композитная арматура, долговечные облицовочные материалы и стекло с лучшими теплоизоляционными свойствами расширяют возможности архитектуры. Они полезны там, где важны малый вес, прочность и долговечность.
</a:t>
            </a:r>
            <a:endParaRPr lang="en-US" sz="992" dirty="0"/>
          </a:p>
        </p:txBody>
      </p:sp>
      <p:sp>
        <p:nvSpPr>
          <p:cNvPr id="12" name="Text 3"/>
          <p:cNvSpPr txBox="1"/>
          <p:nvPr/>
        </p:nvSpPr>
        <p:spPr>
          <a:xfrm>
            <a:off x="386608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теплоизоляция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утеплители помогают снижать теплопотери и повышают энергоэффективность зданий. В условиях роста требований к комфорту и экономии ресурсов именно теплоизоляционные материалы становятся особенно востребованными.
</a:t>
            </a:r>
            <a:endParaRPr lang="en-US" sz="933" dirty="0"/>
          </a:p>
        </p:txBody>
      </p:sp>
      <p:sp>
        <p:nvSpPr>
          <p:cNvPr id="13" name="Text 4"/>
          <p:cNvSpPr txBox="1"/>
          <p:nvPr/>
        </p:nvSpPr>
        <p:spPr>
          <a:xfrm>
            <a:off x="2448594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Самоуплотняющийся бетон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бетон хорошо заполняет форму без сильного вибрирования, что повышает качество поверхности и ускоряет строительство. Его особенно ценят при изготовлении сложных элементов и плотном армировании.
</a:t>
            </a:r>
            <a:endParaRPr lang="en-US" sz="967" dirty="0"/>
          </a:p>
        </p:txBody>
      </p:sp>
      <p:sp>
        <p:nvSpPr>
          <p:cNvPr id="14" name="Text 5"/>
          <p:cNvSpPr txBox="1"/>
          <p:nvPr/>
        </p:nvSpPr>
        <p:spPr>
          <a:xfrm>
            <a:off x="386608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смеси нового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строительные смеси позволяют заранее задать свойства раствора: прочность, пластичность, скорость схватывания или влагостойкость. Это упрощает работу на стройке и уменьшает зависимость качества от человеческого фактора.
</a:t>
            </a:r>
            <a:endParaRPr lang="en-US" sz="925" dirty="0"/>
          </a:p>
        </p:txBody>
      </p:sp>
      <p:sp>
        <p:nvSpPr>
          <p:cNvPr id="15" name="Text 6"/>
          <p:cNvSpPr txBox="1"/>
          <p:nvPr/>
        </p:nvSpPr>
        <p:spPr>
          <a:xfrm>
            <a:off x="4487256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контроль и автоматизация точнее дозируют сырье, уменьшают брак и делают качество стабильнее. Для отрасли это означает более экономичное производство и надежность при массовом выпуске материалов.
</a:t>
            </a:r>
            <a:endParaRPr lang="en-US" sz="9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размещения предприятий в России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заметна связь отрасли с крупными рынками сбыта и транспортными коридорами. В удаленных районах производителям сложнее удерживать конкурентную цену из-за длинных перевозок.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спрос, сырьевая база и транспортная доступность, тем плотнее размещение предприятий; в периферийных районах отрасль развивается слабее.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по типичной географии отрасли в России, 2025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сегменты отрасли дополняют друг друга и закрывают основные потребности строительства — от стен и перекрытий до отделки и теплоизоляции.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Сегменты отрасли не конкурируют, а образуют единую систему: каждый материал решает свою задачу и нужен на определенном этапе строительства.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промышленности строительных материалов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сегменты отрасли и их функции в строительстве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тяжелых и хрупких материалов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Сохранность упаковки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Цемент, сухие смеси и утеплители требуют защиты от влаги и деформации. Повреждение упаковки снижает качество партии и может сделать материал непригодным для использования.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плечо доставки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Тяжелые и недорогие материалы выгоднее перевозить на небольшие расстояния. Иначе транспортная составляющая заметно увеличивает цену и делает продукцию менее конкурентоспособной на дальних рынках.
</a:t>
            </a:r>
            <a:endParaRPr lang="en-US" sz="1175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 и условия хранения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должны храниться в сухих, защищенных помещениях, особенно если они чувствительны к сырости. Для цемента и гипса важны стабильные условия и быстрая отгрузка.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Осторожная перевозка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и часть отделочных изделий легко повреждаются при ударах и вибрации, поэтому нуждаются в аккуратной укладке и надежной фиксации. Логистика здесь влияет не только на цену, но и на потери.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меры устойчивости предприятий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внешние и внутренние факторы угрожают производству и какие решения помогают снизить их влияние.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дом и меньшие счета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утеплители делают жилье комфортнее в холодный сезон и помогают удерживать тепло внутри здания. Для семьи это означает более стабильную температуру в квартире, а для города — снижение нагрузки на систему отопления и более рациональное использование энергии.
</a:t>
            </a:r>
            <a:endParaRPr lang="en-US" sz="872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которые служат дольше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бетон и асфальтовые материалы определяют, насколько долго выдержат улицы, мосты и развязки. Если покрытие подобрано правильно, город тратит меньше средств на частый ремонт, а жители реже сталкиваются с перекрытиями и неудобствами.
</a:t>
            </a:r>
            <a:endParaRPr lang="en-US" sz="953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Фасады и общественные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отделочные материалы улучшают внешний вид зданий, повышают санитарную безопасность и помогают быстрее обновлять школы, больницы и жилые кварталы. Благодаря этому городская среда становится более аккуратной, удобной и визуально целостной.
</a:t>
            </a:r>
            <a:endParaRPr lang="en-US" sz="920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материалы меняют облик города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промышленности строительных материалов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план выходят материалы, которые одновременно экономят ресурсы и повышают качество строительства. Это усиливает спрос на более технологичную и экологичную продукцию.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отрасли связано с добавленной стоимостью, переработкой сырья и снижением углеродного следа, а не только с ростом объемов выпуска.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направлений развития отрасли, 2025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строительных материалов: основа развития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связывает природные ресурсы, производство, транспорт и строительство, поэтому особенно наглядно показывает, как география влияет на хозяйство. Ее развитие ускоряет обновление городов, инфраструктуры и качества жизни.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2026-06-03T01:28:07Z</dcterms:created>
  <dcterms:modified xsi:type="dcterms:W3CDTF">2026-06-03T01:28:07Z</dcterms:modified>
</cp:coreProperties>
</file>