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новыми действиями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действия помогут считать быстрее и без ошибок.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вокруг нас каждый день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действия встречаются в классе, дома, в магазине и на прогулке. Они помогают объединять предметы, убирать лишнее, считать одинаковые группы и делить всё поровну без споров.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второклассники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уже умеют считать предметы, сравнивать числа и находить сумму или разность в пределах изученного, не теряясь в простых примерах.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умения становятся прочной опорой для новых действий: важно замечать количество, изменения с предметами и понимать, что получилось после действия.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видит, что происходит с предметами, ему легче выбрать нужный знак и проверить, верен ли ответ по картинке.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как объединение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кучки становятся одной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3 яблока и ещё 2 яблока. Если их сложить вместе, получится одна большая группа из 5 яблок. Так удобно показывать, как части соединяются в целое.
</a:t>
            </a:r>
            <a:endParaRPr lang="en-US" sz="1062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Кубики, конфеты и игрушки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легко представить на картинках с корзиной, кубиками или конфетами. Сначала были отдельные группы, а потом они объединились. В записи примера знак плюс показывает, что числа прибавляют друг к другу.
</a:t>
            </a:r>
            <a:endParaRPr lang="en-US" sz="9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78278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038" y="3524916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как уменьшение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Что-то съели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7 конфет, 2 из них съели, и осталось меньше, чем сначала. Такое действие показывает, как количество уменьшается после события.
</a:t>
            </a:r>
            <a:endParaRPr lang="en-US" sz="832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Что-то отдали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ребёнка было 6 карандашей, а 1 он подарил другу, предметов стало меньше. Минус помогает записать именно такое изменение.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Что-то убрали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 коробки убирают часть игрушек, видно, что осталось не всё. Слово «убрали» часто подсказывает вычитание и знак минус.
</a:t>
            </a:r>
            <a:endParaRPr lang="en-US" sz="862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стало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удобно читать по словам «осталось», «стало», «взяли» и «отдали». Они помогают понять, что предметов стало меньше, чем было сначала.
</a:t>
            </a:r>
            <a:endParaRPr lang="en-US" sz="7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перейти от картинки к примеру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связать рисунок с записью примера и не перепутать знаки.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как одинаковые группы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несколько одинаковых групп, считать по одному уже долго и скучновато. Умножение помогает быстро узнать общее количество предметов без лишнего пересчёта.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4 группы по 3 карандаша — это 12 карандашей. Здесь каждая группа одинакова, поэтому удобно сложить одинаковые числа сразу.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 3», «по 4», «одинаковые ряды» и «столько же» часто подсказывают умножение. Они словно маленькие подсказчики на уроке математики.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как раздача поровну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деления подходят картинки с угощением, фишками, кубиками или карандашами. Главное правило простое: в каждой группе должно быть поровну, без тайных запасов и лишних кусочков.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показывает, как разделить предметы на равные части. Если 8 печений разложить на 4 тарелки, на каждой окажется по 2 печенья, и никто не обидится.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105" y="120742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441" y="1200440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759" y="3253495"/>
            <a:ext cx="511875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441" y="3246440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действий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плюс показывает сложение. Он говорит, что части соединяются в одно целое, а число в ответе становится больше.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минус означает вычитание. Он помогает понять, что часть предметов убрали, отдали или съели, поэтому их стало меньше.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× используют, когда считают одинаковые группы. Он подсказывает, что одно и то же число повторяется несколько раз.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÷ означает деление. Он помогает разделить предметы на равные части и увидеть, сколько получится в каждой группе.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называются части действия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сложения есть слагаемые — это числа, которые соединяют вместе, а их результат называется суммой. Эти слова помогают читать пример правильно.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вычитания есть уменьшаемое, вычитаемое и разность. Они показывают, от какого числа отнимают и что получается после вычитания.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деление тоже имеют свои названия, и их постепенно знакомят на уроках математики. Так примеры становятся понятнее и аккуратнее.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 названия частей действия, ему легче объяснить ход решения, проверить себя и не перепутать запись в тетради.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которые показывают связь действий
</a:t>
            </a:r>
            <a:endParaRPr lang="en-US" sz="1928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пример можно повернуть обратно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карточке записано 4 + 3 = 7, а рядом — 7 − 3 = 4. Так видно, что сложение и вычитание работают как команда. Если убрать то, что прибавили, получится исходное число, и пример можно проверить без лишних хлопот.
</a:t>
            </a:r>
            <a:endParaRPr lang="en-US" sz="1027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группы и равные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другой карточке изображены три одинаковые группы яблок, собранные в ряд. Это напоминает умножение: одни и те же предметы складываются снова и снова. Рядом можно показать раздачу яблок по тарелкам, чтобы сразу увидеть деление на равные части.
</a:t>
            </a:r>
            <a:endParaRPr lang="en-US" sz="9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действие по условию задачи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 словам задачи и по тому, что происходит с предметами, выбрать нужное действие без путаницы.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действия в жизни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считают игрушки, кубики или покупки, удобно складывать предметы в одну группу и быстро узнавать, сколько их стало всего. Так счёт идёт без лишних пауз.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выручает там, где стоят одинаковые ряды, коробки или наборы. Вместо долгого пересчёта по одному предмету можно узнать общее количество намного быстрее и спокойнее.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пригодится, когда нужно раздать конфеты, фишки или карандаши поровну. Тогда у каждого получится своя часть, и никто не останется с пустыми руками.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часть угощения съели или несколько карандашей отдали другу, помогает вычитание. Оно показывает, сколько предметов осталось после изменения, и ответ сразу становится понятным.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решён сложением, его легко проверить вычитанием. Нужно от суммы убрать одно слагаемое и посмотреть, получится ли другое число. Так ошибка быстро выходит на свет.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решён вычитанием, проверка идёт сложением. К разности прибавляют вычитаемое и смотрят, вернётся ли уменьшаемое. Это помогает убедиться, что решение действительно верное.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с картинкой полезно сверить не только число, но и сам смысл ответа. Если он подходит к предметам и условию, значит, работа выполнена аккуратно.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ошибаются и как этого избежать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считаем всё до конца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так, что предметы на картинке пересчитаны не все или забыто правило про равные группы. Тогда лучше ещё раз посмотреть на рисунок, посчитать спокойно и проверить, всё ли совпадает.
</a:t>
            </a:r>
            <a:endParaRPr lang="en-US" sz="1004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Путаем знак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видит знакомые числа, но выбирает не тот знак. Из-за этого ответ получается странным, хотя считать вроде бы умеет. Здесь помогает внимательное чтение условия и короткая проверка по смыслу.
</a:t>
            </a:r>
            <a:endParaRPr lang="en-US" sz="9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в задачах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всего и столько часто подсказывают сложение. Они говорят, что предметы собирают вместе, и нужно узнать общее количество без пропусков и догадок.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осталось, убрали и отдали обычно связаны с вычитанием. Они напоминают, что часть предметов ушла, а ответ показывает, сколько стало после изменения.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встречаются слова по столько, одинаковые ряды или одинаковые группы, это похоже на умножение. Здесь удобно считать не по одному предмету, а сразу целыми группами.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поровну почти всегда подсказывает деление. Оно значит, что предметы надо распределить без обид, чтобы в каждой группе было одинаковое количество.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решения примера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школьнику сначала понять задачу, потом выбрать действие и только после этого записывать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новые действия полезны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действия помогают считать быстрее и увереннее. Вместо долгого перебора предметов ребёнок выбирает подходящий способ и сразу получает ответ, как настоящий маленький математик.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пригодятся в задачах про игрушки, время, покупки и раздачу угощения. В таких историях математика становится понятной, потому что действие связано с привычной ситуацией.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умеет складывать, вычитать, умножать и делить, ему легче работать на уроках и в повседневных делах. Эти действия становятся надёжными помощниками, а не страшными значками.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уже научились на уроке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они потренировались выбирать действие по словам в задаче, записывать простой пример и проверять ответ. Такой порядок помогает решать задания спокойно, без спешки и лишних ошибок.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ученики познакомились с четырьмя действиями и их знаками, а потом научились отличать одно действие от другого. Теперь пример уже не выглядит как набор загадочных символов.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стала понятнее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Сложение, вычитание, умножение и деление связаны между собой и помогают решать простые задачи каждый день. Теперь новые примеры выглядят гораздо дружелюбнее и понятнее.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2026-05-20T15:55:53Z</dcterms:created>
  <dcterms:modified xsi:type="dcterms:W3CDTF">2026-05-20T15:55:53Z</dcterms:modified>
</cp:coreProperties>
</file>