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типы России и Океании
</a:t>
            </a:r>
            <a:endParaRPr lang="en-US" sz="276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климат России и Океании: от арктических льдов до влажных островов.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везде разный?
</a:t>
            </a:r>
            <a:endParaRPr lang="en-US" sz="2339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многолетний режим погоды. Его формируют широта, океан, ветры и рельеф. Россия и Океания наглядно показывают, как по-разному эти факторы действуют на суше и островах.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климата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определяет, под каким углом солнечные лучи падают на поверхность. Чем севернее территория, тем меньше тепла она получает и тем холоднее становятся климатические условия.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действует как естественный регулятор: медленно нагревается и медленно остывает. Поэтому побережья чаще имеют более мягкую зиму, прохладное лето и меньшие перепады температур.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 переносят тёплый или холодный воздух, а вместе с ним влагу. От направления ветров зависит, будет ли территория сухой, дождливой, ветреной или сравнительно спокойной.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воздуха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заставляют влажный воздух подниматься вверх. При подъёме он охлаждается, водяной пар конденсируется, и на склонах выпадают осадки, особенно на наветренной стороне.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рельефа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оси климата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климата рассматриваются как связь между широтой, океаном, ветрами и рельефом.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страна с большим климатическим размахом
</a:t>
            </a:r>
            <a:endParaRPr lang="en-US" sz="2078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протяжённость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охватывает огромную территорию с севера на юг, поэтому на одном конце страны царит полярный холод, а на другом — намного более мягкие условия. Такой размах редок для мира.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климат сильно влияют океаны и моря, но большая часть территории удалена от них. Поэтому в глубине материка температуры меняются резче, чем на побережьях.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контраст виден между арктическим севером и Черноморским побережьем. Здесь разница ощущается не только по температуре, но и по продолжительности лета, снегу и влажности.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климатических поясов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Север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районы отличаются крайне низкими температурами, длинной зимой и очень коротким летом. Здесь природа приспособлена к холоду, поэтому растительность бедная и низкорослая.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Средняя полоса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средней полосе климат уже мягче: зима остаётся холодной, но лето становится заметно теплее. Именно здесь широко распространены леса и сельское хозяйство.
</a:t>
            </a:r>
            <a:endParaRPr lang="en-US" sz="1308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Сибирь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 континентальность усиливается: возрастает разница между зимой и летом, а осадков обычно меньше, чем на западе страны. Это делает климат более жёстким.
</a:t>
            </a:r>
            <a:endParaRPr lang="en-US" sz="1308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Дальний Восток и горы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Дальнем Востоке климат разнообразнее из-за влияния океана и муссонов. Здесь лето влажнее, а в горах условия меняются по высоте и направлению склонов.
</a:t>
            </a:r>
            <a:endParaRPr lang="en-US" sz="13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климат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почти круглый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климат связан с полярными широтами. Солнце даёт мало тепла, поэтому холод держится почти весь год, а тёплый сезон бывает очень коротким.
</a:t>
            </a:r>
            <a:endParaRPr lang="en-US" sz="1299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 и ветрено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здесь немного, но из-за низких температур снег и лёд сохраняются долго. Сильные ветры усиливают ощущение суровости и делают погоду особенно неприветливой.
</a:t>
            </a:r>
            <a:endParaRPr lang="en-US" sz="1299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северных пустынь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условия подходят тундре, мхам и лишайникам. Арктический климат характерен для арктических островов и крайнего севера побережья России.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Субарктический климат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Субарктический климат занимает полосу южнее Арктики. Зима здесь очень длинная, а лето короткое, но всё же теплее, чем в полярных районах.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Скудная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немного, поэтому леса растут не везде. Часто встречаются тундра, лесотундра и редкая северная тайга, приспособленная к холоду и бедным почвам.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климата характерен для больших северных территорий России, где природа уже разнообразнее, чем в Арктике, но всё ещё остаётся суровой.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умеренно-континентального климата
</a:t>
            </a:r>
            <a:endParaRPr lang="en-US" sz="2039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сезон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сюда приходят холодные воздушные массы, но морозы мягче, чем в более северных районах. Снежный покров устойчив, а оттепели возможны чаще.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6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солнца больше, поэтому температура становится комфортной. В это время хорошо растут смешанные и широколиственные леса, а также формируется активная сельскохозяйственная зона.
</a:t>
            </a:r>
            <a:endParaRPr lang="en-US" sz="1073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достаточно для лесов, но без избытка. Такой режим характерен для европейской части России и части Западной Сибири, где климат остаётся относительно сбалансированным.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−67,8 °C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абсолютный минимум температуры, зафиксированный в России в Оймяконе.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экстремальный холод показывает, почему в Сибири климат резко контрастный и очень суровый.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Росгидромет, метеорологические наблюдения в Оймяконе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климата Дальнего Востока
</a:t>
            </a:r>
            <a:endParaRPr lang="en-US" sz="2131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воздух приносит на побережье более мягкие температуры, поэтому летняя жара и зимний холод здесь ощущаются слабее, чем в глубине материка. Влажность при этом остаётся высокой почти весь год.
</a:t>
            </a:r>
            <a:endParaRPr lang="en-US" sz="915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ветры с моря несут тёплый и сырой воздух, из-за чего дожди становятся частыми и сильными. Осадки особенно заметны в тёплый сезон, когда воздух легче поднимается вверх.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дожди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воздух над Дальним Востоком холоднее и суше, чем на европейских морских берегах России. Однако рядом с океаном морозы часто сопровождаются ветрами и резкой сменой погоды.
</a:t>
            </a:r>
            <a:endParaRPr lang="en-US" sz="987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зима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Муссонный климат связан с сезонной сменой ветров: летом они идут с океана, а зимой — с суши. Поэтому один и тот же регион получает разные условия в разные полугодия.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ветры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Кавказа погода меняется буквально на глазах: у подножия тепло и зелено, а выше воздух становится прохладнее и суше. Разные высоты создают несколько природных поясов, сменяющих друг друга почти как ступени.
</a:t>
            </a:r>
            <a:endParaRPr lang="en-US" sz="104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Кавказ: подъём в горы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часто встречает путника ветром, облаками и резкой сменой температуры. На наветренных склонах выпадает больше осадков, поэтому здесь густые леса соседствуют с лугами и горными долинами, наполненными ручьями.
</a:t>
            </a:r>
            <a:endParaRPr lang="en-US" sz="1042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Алтай: вода и ветер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даже короткое лето ощущается по-разному на разных высотах. Ниже можно увидеть лес, а выше — редкую траву, камни и холодные ветреные пространства, где растениям труднее выживать.
</a:t>
            </a:r>
            <a:endParaRPr lang="en-US" sz="104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горы меняют климат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удалённость от океана заметно усиливает контрасты в России, особенно между севером, Сибирью и влажным Дальним Востоком.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сравнение климатов по регионам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самый холодный и сухой, а Дальний Восток выделяется влажностью. Средняя полоса мягче, а Сибирь — самый контрастный регион по температуре.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климатическим особенностям регионов России, 2025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островах Океании океан находится совсем рядом, поэтому дневная жара переносится легче, а ночи остаются тёплыми. Погода чаще меняется не резко, а постепенно, без длинных периодов сильного холода.
</a:t>
            </a:r>
            <a:endParaRPr lang="en-US" sz="104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среди океана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районах часто идут краткие, но сильные ливни. После них солнце быстро возвращается, и пейзаж снова становится ярким: зелёные кроны, влажная почва и тёплый воздух создают ощущение вечного лета.
</a:t>
            </a:r>
            <a:endParaRPr lang="en-US" sz="1042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дождливый ритм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крупных островах горы задерживают облака и делят территорию на более влажные и более сухие участки. Поэтому на одной стороне может быть лес и туман, а на другой — солнечнее и суше.
</a:t>
            </a:r>
            <a:endParaRPr lang="en-US" sz="1075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на островах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климат, который задаёт океан
</a:t>
            </a:r>
            <a:endParaRPr lang="en-US" sz="23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тропического влажного климата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круглый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влажный климат сохраняет высокую температуру почти без сезонных перепадов. Воздух насыщен влагой, поэтому дожди выпадают часто и быстро, поддерживая густую растительность и яркую зелень.
</a:t>
            </a:r>
            <a:endParaRPr lang="en-US" sz="1101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ливни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здесь обычно краткие, но очень сильные. Они охлаждают воздух ненадолго, после чего снова возвращается духота, а влажность остаётся высокой большую часть суток.
</a:t>
            </a:r>
            <a:endParaRPr lang="en-US" sz="1308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тепло и вода создают условия для тропических лесов. В таких местах хорошо растут пальмы, лианы и деревья с крупными листьями, которым нужен влажный воздух.
</a:t>
            </a:r>
            <a:endParaRPr lang="en-US" sz="1295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климат характерен для островов, близких к экватору. Он особенно важен для жизни людей, потому что влияет на земледелие, водоснабжение и повседневный ритм.
</a:t>
            </a:r>
            <a:endParaRPr lang="en-US" sz="13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тропического сухого климата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сухом тропическом климате дождей выпадает мало, а испарение идёт быстро. Поэтому почвы часто пересыхают, и растениям приходится приспосабливаться к нехватке влаги.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здесь обычно не такая густая, как во влажных тропиках. Чаще встречаются травы, кустарники и отдельные деревья, умеющие долго обходиться без частых дождей.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 и засушливо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условия бывают на некоторых островах и в более сухих частях архипелагов. Погода остаётся тёплой, но засушливые периоды становятся важной особенностью местного климата.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тропический муссонный климат
</a:t>
            </a:r>
            <a:endParaRPr lang="en-US" sz="2017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 влажный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дождей начинается, когда ветры приносят влажный воздух с океана. Облака быстро растут, и на островах часто идут сильные кратковременные ливни.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сезон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ветры меняют направление, приходит более сухой сезон. Дождей становится меньше, но тепло сохраняется, поэтому климат остаётся тропическим, а не прохладным.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самые дождливые месяцы выпадает основная часть годовых осадков. Реки и почвы получают много воды, а растительность становится особенно густой и яркой.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высоких островах у берега стоит влажная тропическая жара, но с подъёмом в горы воздух быстро становится прохладнее. На склонах появляются леса, а выше — редкие травы и участки, где ветер чувствуется сильнее.
</a:t>
            </a:r>
            <a:endParaRPr lang="en-US" sz="104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берега к вершине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приносит влагу к подножию гор, поэтому на наветренных склонах часто образуются туманы и обильные осадки. Здесь растут плотные леса, а внизу видны ручьи и зелёные долины.
</a:t>
            </a:r>
            <a:endParaRPr lang="en-US" sz="1113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склоны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поднимаешься, тем короче становится тёплый сезон и тем сложнее растениям удерживать влагу. На вершинах климат уже напоминает горный: прохладно, ветрено и заметно суше, чем у моря.
</a:t>
            </a:r>
            <a:endParaRPr lang="en-US" sz="104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Холоднее на высоте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высота меняет климат островов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Океания: главное сравнение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 климатическим особенностям России и Океании, 2025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океан сглаживает климат Океании, а огромная территория России усиливает различия между регионами.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климат разнообразнее и контрастнее. В Океании океан делает погоду мягче, влажнее и менее резкой по сезонам.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управляет природой и жизнью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Океания показывают, как широта, океан, ветры и рельеф по-разному формируют погоду. Чем дальше от океана, тем сильнее контрасты; чем ближе к нему, тем климат мягче и влажнее.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2026-07-26T21:37:31Z</dcterms:created>
  <dcterms:modified xsi:type="dcterms:W3CDTF">2026-07-26T21:37:31Z</dcterms:modified>
</cp:coreProperties>
</file>