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Марины Цветаевой: тема, язык, художественный мир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исповедь, превращённая в поэму.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эпоха исторических переломов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поэмы рождались на фоне революций, войны и эмиграции. Личная драма у Цветаевой постоянно переплетается с драмой времени, а напряжённый стиль помогает передать ощущение утраты, движения и внутреннего сопротивления.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поэм Цветаевой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соединяют лирическую исповедальность с драматическим напряжением и эпической широтой, поэтому в них важнее эмоциональный импульс, чем последовательный рассказ.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во многих произведениях фрагментарна: отдельные образы, интонации и повторы связываются ассоциативно и создают цельность на уровне настроения.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часто строится через монологи, обращения, реплики и резкие смысловые повороты; читатель следит не столько за событием, сколько за движением чувства.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особенно значимы предельная эмоциональность, обострённый конфликт и высокая плотность образов, которые делают поэму пространством внутренней борьбы.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 как источник поэмного письма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любовь, разлука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ранней семейной жизни и любовных переживаний стал для Цветаевой источником сильной исповедальной интонации. В поэмах личное чувство звучит как судьбоносное испытание, а не как частный эпизод.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материальные трудности и трагические потери усилили мотивы дороги, разрыва и одиночества. Биография помогает увидеть, почему её поэмный мир так часто строится вокруг предела человеческой выносливости.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поэмы Цветаевой и их основные темы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поэмы Цветаевой раскрывают предельные состояния человека.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таблицы повторяется одна логика: герой или голос оказываются на грани внутреннего кризиса и предельного выбора.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наследия М. И. Цветаевой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важна, потому что именно в середине 1920-х у Цветаевой особенно отчётливо соединяются личное чувство, трагическая интонация и напряжённый символический образ.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Цветаева, «Поэма Горы» (1924)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создана «Поэма Горы», где любовь осмыслена как подъём и риск одновременно.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Конца»: поэтика расставания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момент окончательного разрыва, который переживается как необратимое событие. Цветаева показывает не просто утрату, а внутренний распад привычного мира.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остановки и пустоты создают ощущение движения без выхода. Финал не приносит примирения, потому что прошлое уже невозможно вернуть.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поэме звучит обрывисто и напряжённо: обращения, паузы и резкие смены тона передают состояние человека, который пытается удержать уходящее чувство.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поэм Цветаевой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личное чувство у Цветаевой почти всегда встроено в более широкий трагический контекст.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любовно-трагических мотивов показывает: для поэтессы частная эмоция становится способом говорить о судьбе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поэм М. И. Цветаевой на основе текстов и школьного литературного анализа
</a:t>
            </a:r>
            <a:endParaRPr lang="en-US" sz="5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«Крысолов»: притча о власти и толпе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сам выбирает соблазн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средневековый город выглядит не фоном, а живым участником событий: он слушает, поддаётся, ошибается и расплачивается. Узкие улицы, шум толпы и движение фигур усиливают ощущение замкнутого пространства, где слово и музыка становятся силой, меняющей судьбы.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власть и наказание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превращает легенду о крысолове в притчу о том, как легко общество подчиняется яркому голосу и как дорого обходится нравственная глухота. Образ музыканта одновременно притягивает и тревожит, потому что в нём соединяются красота, опасность и возмездие.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смысл в поэмах Цветаевой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внутреннюю динамику поэм М. И. Цветаевой.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5963" y="2362487"/>
            <a:ext cx="1252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синтаксис в поэмах Цветаевой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строка у Цветаевой усиливает нерв речи: мысль звучит отрывисто, как вспышка чувства, и читатель ощущает не спокойное повествование, а живое внутреннее напряжение.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Переносы и тире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Переносы, тире и разрывы строки передают сбивчивость переживания. Паузы становятся смысловыми, а интонация движется скачками, показывая внезапные повороты мысли и эмоций.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анафора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анафора создают эффект настойчивого, почти заклинательного звучания. Одна и та же тема возвращается снова, словно чувство не может быть преодолено и требует нового проговаривания.
</a:t>
            </a:r>
            <a:endParaRPr lang="en-US" sz="899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разговорность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у Цветаевой звучит разговорно, но остаётся предельно музыкальной. Звуковые повторы, рифмы и ритмические удары делают текст эмоционально плотным и усиливают драматизм каждого высказывания.
</a:t>
            </a:r>
            <a:endParaRPr lang="en-US" sz="8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пространства в поэмах Цветаевой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обозначает предел чувства: высоту, риск и недостижимость. Это пространство всегда связано с испытанием, где подъём к любви или истине оказывается опасным и одиноким.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символизирует усилие, движение вверх и возможность падения. Она передаёт напряжённый путь героя, для которого любое продвижение связано с внутренней ценой.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Цветаевой часто означает разлуку, переход и изгнание. В ней слышится не только движение вперёд, но и болезненное прощание с прежней жизнью.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образом истории, толпы и давления среды. В нём личное чувство сталкивается с внешним миром, который словно сжимает человека и лишает опоры.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темы поэм Цветаевой по десятилетиям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тем, но и нарастание трагического напряжения, которое особенно заметно в поэмах эмигрантского периода и позднего творчества.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1920-е годы: именно тогда личная драма сильнее всего соединяется с историческим кризисом, а затем интонация становится более сдержанной и суровой.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хронологии поэм Марины Цветаевой, 1910–1940-е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наследует Серебряному веку его культ образа, музыкальность и стремление к многозначности, но отказывается от гармонии: её мир всегда внутренне расколот и драматически неустойчив.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поэмы сохраняют символистскую плотность смысла, однако сближают лирику с драмой и исповедью. Поэтому личный голос звучит у Цветаевой особенно резко, почти сценически.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эмиграция усилили ощущение исторического разлома. В результате поэмы стали художественным свидетельством эпохи, где частная жизнь постоянно сталкивается с катастрофой истории.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литературная эпоха Серебряного века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ключевых поэм Цветаевой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сюжеты у Цветаевой сходятся к общему предельному конфликту и нравственному испытанию.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произведениях конфликт не смягчается, а доводится до предела; различаются сюжеты, но сохраняется общий мотив внутреннего или общественного кризиса.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Марины Цветаевой: «Поэма Горы», «Поэма Конца», «Крысолов»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и библейские образы в поэмах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жертвы, искупления и судьбы расширяют масштаб текста: личная история начинает звучать как часть общекультурной памяти. Именно поэтому миф в поэмах ощущается современно и психологически убедительно.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фигуры у Цветаевой — не украшение, а способ говорить о крайних состояниях души. Орфей, античные герои и библейские мотивы переводят частное переживание в язык вечных смыслов.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Цветаевой требуют внимания к форме: обрывистый синтаксис, резкие паузы и необычная рифмовка заставляют читателя постоянно соотносить звук, ритм и смысл.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поэмы Цветаевой трудны и актуальны для школьника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усиливают культурные аллюзии и метафорическая плотность. Без знания контекста легко пропустить скрытые связи с мифом, историей и литературной традицией.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поэмы говорят о понятных старшекласснику вещах: одиночестве, выборе, боли расставания и стремлении сохранить внутреннюю свободу в давлении внешнего мира.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актуальность в том, что личное переживание у Цветаевой не замыкается на себе. Оно становится точным образом человеческого опыта, который можно соотнести с сегодняшним чтением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 Цветаевой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напряжённых поэмах Цветаевой эмоциональный центр не остаётся неподвижным: чувства переходят друг в друга, усиливая драматическое ускорение текста.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у Цветаевой почти нет нейтральной интонации. Эмоция всегда развивается до предела, а затем сменяется новой формой внутреннего кризиса.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структуры ключевых поэм Марины Цветаевой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63133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 Цветаевой для русской литературы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жанра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показала, что поэма может соединять исповедь, драму, философское размышление и историческую память, не теряя целостности и художественной силы.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интонация узнаваема сразу: резкая, напряжённая, предельно личная. Именно такой голос сделал внутренний конфликт важной темой русской поэзии XX века.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литературная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повлияли на последующую поэзию, особенно там, где ценятся психологическая точность, высокая эмоциональность и способность говорить о судьбе человека через частную жизнь.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поэма как правда чувства и эпохи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Цветаевой убеждают тем, что личная боль, история и миф у неё становятся единой художественной реальностью, в которой человеческое переживание обретает общую и долговечную значимость.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2026-05-23T20:44:10Z</dcterms:created>
  <dcterms:modified xsi:type="dcterms:W3CDTF">2026-05-23T20:44:10Z</dcterms:modified>
</cp:coreProperties>
</file>